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Lst>
  <p:notesMasterIdLst>
    <p:notesMasterId r:id="rId50"/>
  </p:notesMasterIdLst>
  <p:handoutMasterIdLst>
    <p:handoutMasterId r:id="rId51"/>
  </p:handoutMasterIdLst>
  <p:sldIdLst>
    <p:sldId id="1455" r:id="rId6"/>
    <p:sldId id="3337" r:id="rId7"/>
    <p:sldId id="1456" r:id="rId8"/>
    <p:sldId id="1482" r:id="rId9"/>
    <p:sldId id="3338" r:id="rId10"/>
    <p:sldId id="1665" r:id="rId11"/>
    <p:sldId id="1766" r:id="rId12"/>
    <p:sldId id="1769" r:id="rId13"/>
    <p:sldId id="1693" r:id="rId14"/>
    <p:sldId id="1668" r:id="rId15"/>
    <p:sldId id="1694" r:id="rId16"/>
    <p:sldId id="1695" r:id="rId17"/>
    <p:sldId id="1696" r:id="rId18"/>
    <p:sldId id="1697" r:id="rId19"/>
    <p:sldId id="1698" r:id="rId20"/>
    <p:sldId id="1699" r:id="rId21"/>
    <p:sldId id="1700" r:id="rId22"/>
    <p:sldId id="1778" r:id="rId23"/>
    <p:sldId id="1777" r:id="rId24"/>
    <p:sldId id="1701" r:id="rId25"/>
    <p:sldId id="1702" r:id="rId26"/>
    <p:sldId id="1663" r:id="rId27"/>
    <p:sldId id="1664" r:id="rId28"/>
    <p:sldId id="3335" r:id="rId29"/>
    <p:sldId id="1707" r:id="rId30"/>
    <p:sldId id="1708" r:id="rId31"/>
    <p:sldId id="1713" r:id="rId32"/>
    <p:sldId id="1709" r:id="rId33"/>
    <p:sldId id="1710" r:id="rId34"/>
    <p:sldId id="3336" r:id="rId35"/>
    <p:sldId id="1687" r:id="rId36"/>
    <p:sldId id="1691" r:id="rId37"/>
    <p:sldId id="1681" r:id="rId38"/>
    <p:sldId id="1780" r:id="rId39"/>
    <p:sldId id="1690" r:id="rId40"/>
    <p:sldId id="1692" r:id="rId41"/>
    <p:sldId id="1779" r:id="rId42"/>
    <p:sldId id="3331" r:id="rId43"/>
    <p:sldId id="3333" r:id="rId44"/>
    <p:sldId id="1715" r:id="rId45"/>
    <p:sldId id="1716" r:id="rId46"/>
    <p:sldId id="1770" r:id="rId47"/>
    <p:sldId id="1774" r:id="rId48"/>
    <p:sldId id="1500" r:id="rId49"/>
  </p:sldIdLst>
  <p:sldSz cx="9144000" cy="5143500" type="screen16x9"/>
  <p:notesSz cx="6742113" cy="987266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844F3F0-9153-43FE-9041-6854F9DAD8DB}">
          <p14:sldIdLst>
            <p14:sldId id="1455"/>
            <p14:sldId id="3337"/>
            <p14:sldId id="1456"/>
            <p14:sldId id="1482"/>
            <p14:sldId id="3338"/>
            <p14:sldId id="1665"/>
            <p14:sldId id="1766"/>
            <p14:sldId id="1769"/>
            <p14:sldId id="1693"/>
            <p14:sldId id="1668"/>
            <p14:sldId id="1694"/>
            <p14:sldId id="1695"/>
            <p14:sldId id="1696"/>
            <p14:sldId id="1697"/>
            <p14:sldId id="1698"/>
            <p14:sldId id="1699"/>
            <p14:sldId id="1700"/>
            <p14:sldId id="1778"/>
            <p14:sldId id="1777"/>
            <p14:sldId id="1701"/>
            <p14:sldId id="1702"/>
            <p14:sldId id="1663"/>
            <p14:sldId id="1664"/>
            <p14:sldId id="3335"/>
            <p14:sldId id="1707"/>
            <p14:sldId id="1708"/>
            <p14:sldId id="1713"/>
            <p14:sldId id="1709"/>
            <p14:sldId id="1710"/>
            <p14:sldId id="3336"/>
            <p14:sldId id="1687"/>
            <p14:sldId id="1691"/>
            <p14:sldId id="1681"/>
            <p14:sldId id="1780"/>
            <p14:sldId id="1690"/>
            <p14:sldId id="1692"/>
            <p14:sldId id="1779"/>
            <p14:sldId id="3331"/>
            <p14:sldId id="3333"/>
            <p14:sldId id="1715"/>
            <p14:sldId id="1716"/>
            <p14:sldId id="1770"/>
            <p14:sldId id="1774"/>
          </p14:sldIdLst>
        </p14:section>
        <p14:section name="quizz" id="{47561FB5-0A65-42E4-AFC5-4A65D0DBF838}">
          <p14:sldIdLst>
            <p14:sldId id="15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eur" initials="A" lastIdx="3" clrIdx="0"/>
  <p:cmAuthor id="2" name="Florence Berger" initials="FB"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1D75"/>
    <a:srgbClr val="A31982"/>
    <a:srgbClr val="A71B74"/>
    <a:srgbClr val="E45FA7"/>
    <a:srgbClr val="D56075"/>
    <a:srgbClr val="FC00C4"/>
    <a:srgbClr val="56AE35"/>
    <a:srgbClr val="C10168"/>
    <a:srgbClr val="F5C7DE"/>
    <a:srgbClr val="E3A8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A8438B-A16F-4F37-A3DE-EBA7DB17F8D0}" v="54" dt="2020-10-13T09:51:17.90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5" autoAdjust="0"/>
    <p:restoredTop sz="88294" autoAdjust="0"/>
  </p:normalViewPr>
  <p:slideViewPr>
    <p:cSldViewPr snapToObjects="1" showGuides="1">
      <p:cViewPr varScale="1">
        <p:scale>
          <a:sx n="95" d="100"/>
          <a:sy n="95" d="100"/>
        </p:scale>
        <p:origin x="931" y="72"/>
      </p:cViewPr>
      <p:guideLst>
        <p:guide orient="horz" pos="2160"/>
        <p:guide pos="2880"/>
        <p:guide orient="horz" pos="162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10" d="100"/>
        <a:sy n="110" d="100"/>
      </p:scale>
      <p:origin x="0" y="-532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ECHAUX Méryl" userId="634f77ad-b34f-45ad-b750-fa3eb428e1cd" providerId="ADAL" clId="{BDD6AEE3-EEA0-45DB-AFA7-2F7CD1FFFB55}"/>
    <pc:docChg chg="undo custSel addSld delSld modSld sldOrd modMainMaster addSection modSection">
      <pc:chgData name="MARECHAUX Méryl" userId="634f77ad-b34f-45ad-b750-fa3eb428e1cd" providerId="ADAL" clId="{BDD6AEE3-EEA0-45DB-AFA7-2F7CD1FFFB55}" dt="2020-09-08T14:39:01.496" v="1205" actId="20577"/>
      <pc:docMkLst>
        <pc:docMk/>
      </pc:docMkLst>
      <pc:sldChg chg="addSp modSp">
        <pc:chgData name="MARECHAUX Méryl" userId="634f77ad-b34f-45ad-b750-fa3eb428e1cd" providerId="ADAL" clId="{BDD6AEE3-EEA0-45DB-AFA7-2F7CD1FFFB55}" dt="2020-09-08T14:33:30.742" v="1178" actId="1076"/>
        <pc:sldMkLst>
          <pc:docMk/>
          <pc:sldMk cId="3032694841" sldId="1458"/>
        </pc:sldMkLst>
        <pc:spChg chg="add mod">
          <ac:chgData name="MARECHAUX Méryl" userId="634f77ad-b34f-45ad-b750-fa3eb428e1cd" providerId="ADAL" clId="{BDD6AEE3-EEA0-45DB-AFA7-2F7CD1FFFB55}" dt="2020-09-08T14:33:30.742" v="1178" actId="1076"/>
          <ac:spMkLst>
            <pc:docMk/>
            <pc:sldMk cId="3032694841" sldId="1458"/>
            <ac:spMk id="4" creationId="{55220BFC-8F7D-4CC4-A6D6-043BDF42261E}"/>
          </ac:spMkLst>
        </pc:spChg>
        <pc:spChg chg="add mod">
          <ac:chgData name="MARECHAUX Méryl" userId="634f77ad-b34f-45ad-b750-fa3eb428e1cd" providerId="ADAL" clId="{BDD6AEE3-EEA0-45DB-AFA7-2F7CD1FFFB55}" dt="2020-09-08T14:33:27.295" v="1177" actId="207"/>
          <ac:spMkLst>
            <pc:docMk/>
            <pc:sldMk cId="3032694841" sldId="1458"/>
            <ac:spMk id="21" creationId="{58317E4C-496D-498A-91A4-43787BA42006}"/>
          </ac:spMkLst>
        </pc:spChg>
        <pc:graphicFrameChg chg="modGraphic">
          <ac:chgData name="MARECHAUX Méryl" userId="634f77ad-b34f-45ad-b750-fa3eb428e1cd" providerId="ADAL" clId="{BDD6AEE3-EEA0-45DB-AFA7-2F7CD1FFFB55}" dt="2020-09-08T14:32:49.262" v="1152" actId="20577"/>
          <ac:graphicFrameMkLst>
            <pc:docMk/>
            <pc:sldMk cId="3032694841" sldId="1458"/>
            <ac:graphicFrameMk id="12" creationId="{00000000-0000-0000-0000-000000000000}"/>
          </ac:graphicFrameMkLst>
        </pc:graphicFrameChg>
        <pc:picChg chg="mod">
          <ac:chgData name="MARECHAUX Méryl" userId="634f77ad-b34f-45ad-b750-fa3eb428e1cd" providerId="ADAL" clId="{BDD6AEE3-EEA0-45DB-AFA7-2F7CD1FFFB55}" dt="2020-09-08T14:31:55.078" v="1133" actId="1076"/>
          <ac:picMkLst>
            <pc:docMk/>
            <pc:sldMk cId="3032694841" sldId="1458"/>
            <ac:picMk id="9" creationId="{24D3F15B-A6AD-47E3-950B-5EC4CA487C6F}"/>
          </ac:picMkLst>
        </pc:picChg>
        <pc:picChg chg="add mod">
          <ac:chgData name="MARECHAUX Méryl" userId="634f77ad-b34f-45ad-b750-fa3eb428e1cd" providerId="ADAL" clId="{BDD6AEE3-EEA0-45DB-AFA7-2F7CD1FFFB55}" dt="2020-09-08T14:32:02.247" v="1136" actId="1076"/>
          <ac:picMkLst>
            <pc:docMk/>
            <pc:sldMk cId="3032694841" sldId="1458"/>
            <ac:picMk id="17" creationId="{7DF028C2-BF88-4F8F-8C80-33B930E6DAC8}"/>
          </ac:picMkLst>
        </pc:picChg>
      </pc:sldChg>
      <pc:sldChg chg="modSp del ord">
        <pc:chgData name="MARECHAUX Méryl" userId="634f77ad-b34f-45ad-b750-fa3eb428e1cd" providerId="ADAL" clId="{BDD6AEE3-EEA0-45DB-AFA7-2F7CD1FFFB55}" dt="2020-09-08T13:47:02.439" v="839" actId="2696"/>
        <pc:sldMkLst>
          <pc:docMk/>
          <pc:sldMk cId="2517106096" sldId="1680"/>
        </pc:sldMkLst>
        <pc:spChg chg="mod">
          <ac:chgData name="MARECHAUX Méryl" userId="634f77ad-b34f-45ad-b750-fa3eb428e1cd" providerId="ADAL" clId="{BDD6AEE3-EEA0-45DB-AFA7-2F7CD1FFFB55}" dt="2020-09-08T13:32:11.047" v="326"/>
          <ac:spMkLst>
            <pc:docMk/>
            <pc:sldMk cId="2517106096" sldId="1680"/>
            <ac:spMk id="6" creationId="{00000000-0000-0000-0000-000000000000}"/>
          </ac:spMkLst>
        </pc:spChg>
      </pc:sldChg>
      <pc:sldChg chg="del">
        <pc:chgData name="MARECHAUX Méryl" userId="634f77ad-b34f-45ad-b750-fa3eb428e1cd" providerId="ADAL" clId="{BDD6AEE3-EEA0-45DB-AFA7-2F7CD1FFFB55}" dt="2020-09-08T14:36:23.254" v="1189" actId="2696"/>
        <pc:sldMkLst>
          <pc:docMk/>
          <pc:sldMk cId="4140286436" sldId="1685"/>
        </pc:sldMkLst>
      </pc:sldChg>
      <pc:sldChg chg="addSp delSp modSp">
        <pc:chgData name="MARECHAUX Méryl" userId="634f77ad-b34f-45ad-b750-fa3eb428e1cd" providerId="ADAL" clId="{BDD6AEE3-EEA0-45DB-AFA7-2F7CD1FFFB55}" dt="2020-09-08T12:34:24.102" v="166" actId="14100"/>
        <pc:sldMkLst>
          <pc:docMk/>
          <pc:sldMk cId="4218465088" sldId="1691"/>
        </pc:sldMkLst>
        <pc:spChg chg="mod">
          <ac:chgData name="MARECHAUX Méryl" userId="634f77ad-b34f-45ad-b750-fa3eb428e1cd" providerId="ADAL" clId="{BDD6AEE3-EEA0-45DB-AFA7-2F7CD1FFFB55}" dt="2020-09-08T12:33:26.319" v="145" actId="1076"/>
          <ac:spMkLst>
            <pc:docMk/>
            <pc:sldMk cId="4218465088" sldId="1691"/>
            <ac:spMk id="3" creationId="{00000000-0000-0000-0000-000000000000}"/>
          </ac:spMkLst>
        </pc:spChg>
        <pc:spChg chg="add mod">
          <ac:chgData name="MARECHAUX Méryl" userId="634f77ad-b34f-45ad-b750-fa3eb428e1cd" providerId="ADAL" clId="{BDD6AEE3-EEA0-45DB-AFA7-2F7CD1FFFB55}" dt="2020-09-08T12:23:09.200" v="22" actId="164"/>
          <ac:spMkLst>
            <pc:docMk/>
            <pc:sldMk cId="4218465088" sldId="1691"/>
            <ac:spMk id="4" creationId="{8CDA0731-BDDC-4C78-813C-F9FA658F96E3}"/>
          </ac:spMkLst>
        </pc:spChg>
        <pc:spChg chg="mod">
          <ac:chgData name="MARECHAUX Méryl" userId="634f77ad-b34f-45ad-b750-fa3eb428e1cd" providerId="ADAL" clId="{BDD6AEE3-EEA0-45DB-AFA7-2F7CD1FFFB55}" dt="2020-09-08T12:33:46.470" v="164" actId="1076"/>
          <ac:spMkLst>
            <pc:docMk/>
            <pc:sldMk cId="4218465088" sldId="1691"/>
            <ac:spMk id="7" creationId="{00000000-0000-0000-0000-000000000000}"/>
          </ac:spMkLst>
        </pc:spChg>
        <pc:spChg chg="del">
          <ac:chgData name="MARECHAUX Méryl" userId="634f77ad-b34f-45ad-b750-fa3eb428e1cd" providerId="ADAL" clId="{BDD6AEE3-EEA0-45DB-AFA7-2F7CD1FFFB55}" dt="2020-09-08T12:23:27.434" v="24" actId="478"/>
          <ac:spMkLst>
            <pc:docMk/>
            <pc:sldMk cId="4218465088" sldId="1691"/>
            <ac:spMk id="13" creationId="{00000000-0000-0000-0000-000000000000}"/>
          </ac:spMkLst>
        </pc:spChg>
        <pc:spChg chg="mod">
          <ac:chgData name="MARECHAUX Méryl" userId="634f77ad-b34f-45ad-b750-fa3eb428e1cd" providerId="ADAL" clId="{BDD6AEE3-EEA0-45DB-AFA7-2F7CD1FFFB55}" dt="2020-09-08T12:33:39.239" v="162" actId="1035"/>
          <ac:spMkLst>
            <pc:docMk/>
            <pc:sldMk cId="4218465088" sldId="1691"/>
            <ac:spMk id="18" creationId="{00000000-0000-0000-0000-000000000000}"/>
          </ac:spMkLst>
        </pc:spChg>
        <pc:grpChg chg="add mod">
          <ac:chgData name="MARECHAUX Méryl" userId="634f77ad-b34f-45ad-b750-fa3eb428e1cd" providerId="ADAL" clId="{BDD6AEE3-EEA0-45DB-AFA7-2F7CD1FFFB55}" dt="2020-09-08T12:23:24.793" v="23" actId="1076"/>
          <ac:grpSpMkLst>
            <pc:docMk/>
            <pc:sldMk cId="4218465088" sldId="1691"/>
            <ac:grpSpMk id="5" creationId="{63951399-8EF7-4DAF-A8AC-B8022FDC4FA9}"/>
          </ac:grpSpMkLst>
        </pc:grpChg>
        <pc:picChg chg="add mod">
          <ac:chgData name="MARECHAUX Méryl" userId="634f77ad-b34f-45ad-b750-fa3eb428e1cd" providerId="ADAL" clId="{BDD6AEE3-EEA0-45DB-AFA7-2F7CD1FFFB55}" dt="2020-09-08T12:23:09.200" v="22" actId="164"/>
          <ac:picMkLst>
            <pc:docMk/>
            <pc:sldMk cId="4218465088" sldId="1691"/>
            <ac:picMk id="2" creationId="{45AE55F0-851B-470E-A3E4-BA399C11F829}"/>
          </ac:picMkLst>
        </pc:picChg>
        <pc:picChg chg="add mod">
          <ac:chgData name="MARECHAUX Méryl" userId="634f77ad-b34f-45ad-b750-fa3eb428e1cd" providerId="ADAL" clId="{BDD6AEE3-EEA0-45DB-AFA7-2F7CD1FFFB55}" dt="2020-09-08T12:33:29.999" v="150" actId="1037"/>
          <ac:picMkLst>
            <pc:docMk/>
            <pc:sldMk cId="4218465088" sldId="1691"/>
            <ac:picMk id="8" creationId="{DE058936-E3CD-4CAB-BFE1-0236B8A285F0}"/>
          </ac:picMkLst>
        </pc:picChg>
        <pc:picChg chg="mod">
          <ac:chgData name="MARECHAUX Méryl" userId="634f77ad-b34f-45ad-b750-fa3eb428e1cd" providerId="ADAL" clId="{BDD6AEE3-EEA0-45DB-AFA7-2F7CD1FFFB55}" dt="2020-09-08T12:33:29.999" v="150" actId="1037"/>
          <ac:picMkLst>
            <pc:docMk/>
            <pc:sldMk cId="4218465088" sldId="1691"/>
            <ac:picMk id="15" creationId="{4B47FB5D-9117-4702-8868-B96800BB0CE2}"/>
          </ac:picMkLst>
        </pc:picChg>
        <pc:picChg chg="mod">
          <ac:chgData name="MARECHAUX Méryl" userId="634f77ad-b34f-45ad-b750-fa3eb428e1cd" providerId="ADAL" clId="{BDD6AEE3-EEA0-45DB-AFA7-2F7CD1FFFB55}" dt="2020-09-08T12:33:29.999" v="150" actId="1037"/>
          <ac:picMkLst>
            <pc:docMk/>
            <pc:sldMk cId="4218465088" sldId="1691"/>
            <ac:picMk id="17" creationId="{44330667-AB19-4CC6-B559-3E3D00748400}"/>
          </ac:picMkLst>
        </pc:picChg>
        <pc:picChg chg="add mod">
          <ac:chgData name="MARECHAUX Méryl" userId="634f77ad-b34f-45ad-b750-fa3eb428e1cd" providerId="ADAL" clId="{BDD6AEE3-EEA0-45DB-AFA7-2F7CD1FFFB55}" dt="2020-09-08T12:33:29.999" v="150" actId="1037"/>
          <ac:picMkLst>
            <pc:docMk/>
            <pc:sldMk cId="4218465088" sldId="1691"/>
            <ac:picMk id="19" creationId="{7DDDBB4E-F666-4A90-8FF8-F7F5659DA477}"/>
          </ac:picMkLst>
        </pc:picChg>
        <pc:picChg chg="mod">
          <ac:chgData name="MARECHAUX Méryl" userId="634f77ad-b34f-45ad-b750-fa3eb428e1cd" providerId="ADAL" clId="{BDD6AEE3-EEA0-45DB-AFA7-2F7CD1FFFB55}" dt="2020-09-08T12:34:24.102" v="166" actId="14100"/>
          <ac:picMkLst>
            <pc:docMk/>
            <pc:sldMk cId="4218465088" sldId="1691"/>
            <ac:picMk id="21" creationId="{C0575806-69B9-4F61-B68B-A83FC18CEC4F}"/>
          </ac:picMkLst>
        </pc:picChg>
        <pc:picChg chg="mod">
          <ac:chgData name="MARECHAUX Méryl" userId="634f77ad-b34f-45ad-b750-fa3eb428e1cd" providerId="ADAL" clId="{BDD6AEE3-EEA0-45DB-AFA7-2F7CD1FFFB55}" dt="2020-09-08T12:33:29.999" v="150" actId="1037"/>
          <ac:picMkLst>
            <pc:docMk/>
            <pc:sldMk cId="4218465088" sldId="1691"/>
            <ac:picMk id="23" creationId="{CB5407AD-67FA-430A-B951-8A6644AB6A5A}"/>
          </ac:picMkLst>
        </pc:picChg>
        <pc:picChg chg="mod">
          <ac:chgData name="MARECHAUX Méryl" userId="634f77ad-b34f-45ad-b750-fa3eb428e1cd" providerId="ADAL" clId="{BDD6AEE3-EEA0-45DB-AFA7-2F7CD1FFFB55}" dt="2020-09-08T12:33:29.999" v="150" actId="1037"/>
          <ac:picMkLst>
            <pc:docMk/>
            <pc:sldMk cId="4218465088" sldId="1691"/>
            <ac:picMk id="25" creationId="{9E8AD1DC-931C-4412-8703-C5A217FD42FE}"/>
          </ac:picMkLst>
        </pc:picChg>
        <pc:picChg chg="del">
          <ac:chgData name="MARECHAUX Méryl" userId="634f77ad-b34f-45ad-b750-fa3eb428e1cd" providerId="ADAL" clId="{BDD6AEE3-EEA0-45DB-AFA7-2F7CD1FFFB55}" dt="2020-09-08T12:23:50.766" v="36"/>
          <ac:picMkLst>
            <pc:docMk/>
            <pc:sldMk cId="4218465088" sldId="1691"/>
            <ac:picMk id="27" creationId="{EBB335FC-AEB3-484F-9B25-B88AFD248FE1}"/>
          </ac:picMkLst>
        </pc:picChg>
      </pc:sldChg>
      <pc:sldChg chg="del">
        <pc:chgData name="MARECHAUX Méryl" userId="634f77ad-b34f-45ad-b750-fa3eb428e1cd" providerId="ADAL" clId="{BDD6AEE3-EEA0-45DB-AFA7-2F7CD1FFFB55}" dt="2020-09-08T14:37:02.050" v="1195" actId="2696"/>
        <pc:sldMkLst>
          <pc:docMk/>
          <pc:sldMk cId="495026755" sldId="1775"/>
        </pc:sldMkLst>
      </pc:sldChg>
      <pc:sldChg chg="del">
        <pc:chgData name="MARECHAUX Méryl" userId="634f77ad-b34f-45ad-b750-fa3eb428e1cd" providerId="ADAL" clId="{BDD6AEE3-EEA0-45DB-AFA7-2F7CD1FFFB55}" dt="2020-09-08T14:35:17.254" v="1181" actId="2696"/>
        <pc:sldMkLst>
          <pc:docMk/>
          <pc:sldMk cId="1107516060" sldId="1776"/>
        </pc:sldMkLst>
      </pc:sldChg>
      <pc:sldChg chg="addSp delSp modSp add ord">
        <pc:chgData name="MARECHAUX Méryl" userId="634f77ad-b34f-45ad-b750-fa3eb428e1cd" providerId="ADAL" clId="{BDD6AEE3-EEA0-45DB-AFA7-2F7CD1FFFB55}" dt="2020-09-08T14:37:42.093" v="1196" actId="478"/>
        <pc:sldMkLst>
          <pc:docMk/>
          <pc:sldMk cId="1555117449" sldId="1779"/>
        </pc:sldMkLst>
        <pc:spChg chg="mod">
          <ac:chgData name="MARECHAUX Méryl" userId="634f77ad-b34f-45ad-b750-fa3eb428e1cd" providerId="ADAL" clId="{BDD6AEE3-EEA0-45DB-AFA7-2F7CD1FFFB55}" dt="2020-09-08T13:31:59.659" v="324" actId="114"/>
          <ac:spMkLst>
            <pc:docMk/>
            <pc:sldMk cId="1555117449" sldId="1779"/>
            <ac:spMk id="11" creationId="{00000000-0000-0000-0000-000000000000}"/>
          </ac:spMkLst>
        </pc:spChg>
        <pc:spChg chg="mod">
          <ac:chgData name="MARECHAUX Méryl" userId="634f77ad-b34f-45ad-b750-fa3eb428e1cd" providerId="ADAL" clId="{BDD6AEE3-EEA0-45DB-AFA7-2F7CD1FFFB55}" dt="2020-09-08T12:38:12.722" v="180" actId="20577"/>
          <ac:spMkLst>
            <pc:docMk/>
            <pc:sldMk cId="1555117449" sldId="1779"/>
            <ac:spMk id="16" creationId="{00000000-0000-0000-0000-000000000000}"/>
          </ac:spMkLst>
        </pc:spChg>
        <pc:spChg chg="mod">
          <ac:chgData name="MARECHAUX Méryl" userId="634f77ad-b34f-45ad-b750-fa3eb428e1cd" providerId="ADAL" clId="{BDD6AEE3-EEA0-45DB-AFA7-2F7CD1FFFB55}" dt="2020-09-08T13:46:56.580" v="838" actId="14100"/>
          <ac:spMkLst>
            <pc:docMk/>
            <pc:sldMk cId="1555117449" sldId="1779"/>
            <ac:spMk id="17" creationId="{CFB44F3D-6649-41D1-92C7-0F07977FBAAC}"/>
          </ac:spMkLst>
        </pc:spChg>
        <pc:spChg chg="mod">
          <ac:chgData name="MARECHAUX Méryl" userId="634f77ad-b34f-45ad-b750-fa3eb428e1cd" providerId="ADAL" clId="{BDD6AEE3-EEA0-45DB-AFA7-2F7CD1FFFB55}" dt="2020-09-08T13:46:34.572" v="819" actId="20577"/>
          <ac:spMkLst>
            <pc:docMk/>
            <pc:sldMk cId="1555117449" sldId="1779"/>
            <ac:spMk id="19" creationId="{00000000-0000-0000-0000-000000000000}"/>
          </ac:spMkLst>
        </pc:spChg>
        <pc:picChg chg="add mod modCrop">
          <ac:chgData name="MARECHAUX Méryl" userId="634f77ad-b34f-45ad-b750-fa3eb428e1cd" providerId="ADAL" clId="{BDD6AEE3-EEA0-45DB-AFA7-2F7CD1FFFB55}" dt="2020-09-08T12:38:09.057" v="176" actId="1076"/>
          <ac:picMkLst>
            <pc:docMk/>
            <pc:sldMk cId="1555117449" sldId="1779"/>
            <ac:picMk id="9" creationId="{C24EF1E4-9D36-448C-99EA-87AADFC4F5E5}"/>
          </ac:picMkLst>
        </pc:picChg>
        <pc:picChg chg="add del mod">
          <ac:chgData name="MARECHAUX Méryl" userId="634f77ad-b34f-45ad-b750-fa3eb428e1cd" providerId="ADAL" clId="{BDD6AEE3-EEA0-45DB-AFA7-2F7CD1FFFB55}" dt="2020-09-08T14:37:42.093" v="1196" actId="478"/>
          <ac:picMkLst>
            <pc:docMk/>
            <pc:sldMk cId="1555117449" sldId="1779"/>
            <ac:picMk id="10" creationId="{4264A80B-234B-4142-AD76-60E54EFE756D}"/>
          </ac:picMkLst>
        </pc:picChg>
        <pc:picChg chg="add del mod">
          <ac:chgData name="MARECHAUX Méryl" userId="634f77ad-b34f-45ad-b750-fa3eb428e1cd" providerId="ADAL" clId="{BDD6AEE3-EEA0-45DB-AFA7-2F7CD1FFFB55}" dt="2020-09-08T13:46:10.949" v="815" actId="478"/>
          <ac:picMkLst>
            <pc:docMk/>
            <pc:sldMk cId="1555117449" sldId="1779"/>
            <ac:picMk id="12" creationId="{FCECEFD2-6C81-488B-9CAB-D9E493B550AB}"/>
          </ac:picMkLst>
        </pc:picChg>
        <pc:picChg chg="del">
          <ac:chgData name="MARECHAUX Méryl" userId="634f77ad-b34f-45ad-b750-fa3eb428e1cd" providerId="ADAL" clId="{BDD6AEE3-EEA0-45DB-AFA7-2F7CD1FFFB55}" dt="2020-09-08T12:38:05.697" v="175" actId="478"/>
          <ac:picMkLst>
            <pc:docMk/>
            <pc:sldMk cId="1555117449" sldId="1779"/>
            <ac:picMk id="13" creationId="{AA149469-8316-4B8F-A7A9-5DDB0A58720D}"/>
          </ac:picMkLst>
        </pc:picChg>
      </pc:sldChg>
      <pc:sldChg chg="add">
        <pc:chgData name="MARECHAUX Méryl" userId="634f77ad-b34f-45ad-b750-fa3eb428e1cd" providerId="ADAL" clId="{BDD6AEE3-EEA0-45DB-AFA7-2F7CD1FFFB55}" dt="2020-09-08T13:31:39.436" v="316"/>
        <pc:sldMkLst>
          <pc:docMk/>
          <pc:sldMk cId="3349844242" sldId="1780"/>
        </pc:sldMkLst>
      </pc:sldChg>
      <pc:sldChg chg="del">
        <pc:chgData name="MARECHAUX Méryl" userId="634f77ad-b34f-45ad-b750-fa3eb428e1cd" providerId="ADAL" clId="{BDD6AEE3-EEA0-45DB-AFA7-2F7CD1FFFB55}" dt="2020-09-08T14:30:49.614" v="1121" actId="2696"/>
        <pc:sldMkLst>
          <pc:docMk/>
          <pc:sldMk cId="3208581226" sldId="3330"/>
        </pc:sldMkLst>
      </pc:sldChg>
      <pc:sldChg chg="addSp delSp modSp add">
        <pc:chgData name="MARECHAUX Méryl" userId="634f77ad-b34f-45ad-b750-fa3eb428e1cd" providerId="ADAL" clId="{BDD6AEE3-EEA0-45DB-AFA7-2F7CD1FFFB55}" dt="2020-09-08T14:37:47.780" v="1197" actId="478"/>
        <pc:sldMkLst>
          <pc:docMk/>
          <pc:sldMk cId="3839805326" sldId="3331"/>
        </pc:sldMkLst>
        <pc:spChg chg="add mod">
          <ac:chgData name="MARECHAUX Méryl" userId="634f77ad-b34f-45ad-b750-fa3eb428e1cd" providerId="ADAL" clId="{BDD6AEE3-EEA0-45DB-AFA7-2F7CD1FFFB55}" dt="2020-09-08T13:56:11.112" v="856" actId="1036"/>
          <ac:spMkLst>
            <pc:docMk/>
            <pc:sldMk cId="3839805326" sldId="3331"/>
            <ac:spMk id="4" creationId="{0820901D-1CEF-4618-A4DC-60275EB670B8}"/>
          </ac:spMkLst>
        </pc:spChg>
        <pc:spChg chg="mod">
          <ac:chgData name="MARECHAUX Méryl" userId="634f77ad-b34f-45ad-b750-fa3eb428e1cd" providerId="ADAL" clId="{BDD6AEE3-EEA0-45DB-AFA7-2F7CD1FFFB55}" dt="2020-09-08T13:40:26.434" v="565" actId="1076"/>
          <ac:spMkLst>
            <pc:docMk/>
            <pc:sldMk cId="3839805326" sldId="3331"/>
            <ac:spMk id="9" creationId="{00000000-0000-0000-0000-000000000000}"/>
          </ac:spMkLst>
        </pc:spChg>
        <pc:spChg chg="del mod">
          <ac:chgData name="MARECHAUX Méryl" userId="634f77ad-b34f-45ad-b750-fa3eb428e1cd" providerId="ADAL" clId="{BDD6AEE3-EEA0-45DB-AFA7-2F7CD1FFFB55}" dt="2020-09-08T14:37:47.780" v="1197" actId="478"/>
          <ac:spMkLst>
            <pc:docMk/>
            <pc:sldMk cId="3839805326" sldId="3331"/>
            <ac:spMk id="11" creationId="{600D2EA4-4319-490D-A70E-FDDF2832EC42}"/>
          </ac:spMkLst>
        </pc:spChg>
        <pc:spChg chg="del mod">
          <ac:chgData name="MARECHAUX Méryl" userId="634f77ad-b34f-45ad-b750-fa3eb428e1cd" providerId="ADAL" clId="{BDD6AEE3-EEA0-45DB-AFA7-2F7CD1FFFB55}" dt="2020-09-08T14:37:47.780" v="1197" actId="478"/>
          <ac:spMkLst>
            <pc:docMk/>
            <pc:sldMk cId="3839805326" sldId="3331"/>
            <ac:spMk id="12" creationId="{085E2D54-3A18-4BDF-A8CE-8108C14ED170}"/>
          </ac:spMkLst>
        </pc:spChg>
        <pc:spChg chg="del mod">
          <ac:chgData name="MARECHAUX Méryl" userId="634f77ad-b34f-45ad-b750-fa3eb428e1cd" providerId="ADAL" clId="{BDD6AEE3-EEA0-45DB-AFA7-2F7CD1FFFB55}" dt="2020-09-08T14:37:47.780" v="1197" actId="478"/>
          <ac:spMkLst>
            <pc:docMk/>
            <pc:sldMk cId="3839805326" sldId="3331"/>
            <ac:spMk id="13" creationId="{F5B0190F-5CD7-42C6-BFBE-0896033E4B06}"/>
          </ac:spMkLst>
        </pc:spChg>
        <pc:spChg chg="mod">
          <ac:chgData name="MARECHAUX Méryl" userId="634f77ad-b34f-45ad-b750-fa3eb428e1cd" providerId="ADAL" clId="{BDD6AEE3-EEA0-45DB-AFA7-2F7CD1FFFB55}" dt="2020-09-08T13:33:34.014" v="340" actId="404"/>
          <ac:spMkLst>
            <pc:docMk/>
            <pc:sldMk cId="3839805326" sldId="3331"/>
            <ac:spMk id="23" creationId="{911E3A6F-F47B-4AD4-8811-91384E9B5339}"/>
          </ac:spMkLst>
        </pc:spChg>
        <pc:spChg chg="add mod">
          <ac:chgData name="MARECHAUX Méryl" userId="634f77ad-b34f-45ad-b750-fa3eb428e1cd" providerId="ADAL" clId="{BDD6AEE3-EEA0-45DB-AFA7-2F7CD1FFFB55}" dt="2020-09-08T13:56:11.112" v="856" actId="1036"/>
          <ac:spMkLst>
            <pc:docMk/>
            <pc:sldMk cId="3839805326" sldId="3331"/>
            <ac:spMk id="27" creationId="{FA4496F1-F62F-4276-A601-E98B0EEA0261}"/>
          </ac:spMkLst>
        </pc:spChg>
        <pc:spChg chg="add mod">
          <ac:chgData name="MARECHAUX Méryl" userId="634f77ad-b34f-45ad-b750-fa3eb428e1cd" providerId="ADAL" clId="{BDD6AEE3-EEA0-45DB-AFA7-2F7CD1FFFB55}" dt="2020-09-08T13:56:11.112" v="856" actId="1036"/>
          <ac:spMkLst>
            <pc:docMk/>
            <pc:sldMk cId="3839805326" sldId="3331"/>
            <ac:spMk id="28" creationId="{A5F96E32-6B99-44EE-B13F-A814E92F5861}"/>
          </ac:spMkLst>
        </pc:spChg>
        <pc:spChg chg="add mod">
          <ac:chgData name="MARECHAUX Méryl" userId="634f77ad-b34f-45ad-b750-fa3eb428e1cd" providerId="ADAL" clId="{BDD6AEE3-EEA0-45DB-AFA7-2F7CD1FFFB55}" dt="2020-09-08T13:56:11.112" v="856" actId="1036"/>
          <ac:spMkLst>
            <pc:docMk/>
            <pc:sldMk cId="3839805326" sldId="3331"/>
            <ac:spMk id="29" creationId="{00C9E039-4932-479A-90F4-5E521ECEF721}"/>
          </ac:spMkLst>
        </pc:spChg>
        <pc:spChg chg="add mod">
          <ac:chgData name="MARECHAUX Méryl" userId="634f77ad-b34f-45ad-b750-fa3eb428e1cd" providerId="ADAL" clId="{BDD6AEE3-EEA0-45DB-AFA7-2F7CD1FFFB55}" dt="2020-09-08T13:56:11.112" v="856" actId="1036"/>
          <ac:spMkLst>
            <pc:docMk/>
            <pc:sldMk cId="3839805326" sldId="3331"/>
            <ac:spMk id="30" creationId="{C7D2B64E-E771-4069-AD85-7EC624462D87}"/>
          </ac:spMkLst>
        </pc:spChg>
        <pc:spChg chg="add mod">
          <ac:chgData name="MARECHAUX Méryl" userId="634f77ad-b34f-45ad-b750-fa3eb428e1cd" providerId="ADAL" clId="{BDD6AEE3-EEA0-45DB-AFA7-2F7CD1FFFB55}" dt="2020-09-08T13:55:57.244" v="851" actId="114"/>
          <ac:spMkLst>
            <pc:docMk/>
            <pc:sldMk cId="3839805326" sldId="3331"/>
            <ac:spMk id="34" creationId="{1F986E50-C064-488F-9263-29B4F68EA5B1}"/>
          </ac:spMkLst>
        </pc:spChg>
        <pc:grpChg chg="add del mod">
          <ac:chgData name="MARECHAUX Méryl" userId="634f77ad-b34f-45ad-b750-fa3eb428e1cd" providerId="ADAL" clId="{BDD6AEE3-EEA0-45DB-AFA7-2F7CD1FFFB55}" dt="2020-09-08T13:39:45.668" v="516" actId="478"/>
          <ac:grpSpMkLst>
            <pc:docMk/>
            <pc:sldMk cId="3839805326" sldId="3331"/>
            <ac:grpSpMk id="21" creationId="{CEEBD2CB-289C-4D9D-9B61-A6EEC8D422F2}"/>
          </ac:grpSpMkLst>
        </pc:grpChg>
        <pc:graphicFrameChg chg="add del">
          <ac:chgData name="MARECHAUX Méryl" userId="634f77ad-b34f-45ad-b750-fa3eb428e1cd" providerId="ADAL" clId="{BDD6AEE3-EEA0-45DB-AFA7-2F7CD1FFFB55}" dt="2020-09-08T13:55:47.028" v="845" actId="478"/>
          <ac:graphicFrameMkLst>
            <pc:docMk/>
            <pc:sldMk cId="3839805326" sldId="3331"/>
            <ac:graphicFrameMk id="35" creationId="{2B46ADE9-9079-4B67-A71D-AE95CC2DC9E1}"/>
          </ac:graphicFrameMkLst>
        </pc:graphicFrameChg>
        <pc:picChg chg="del">
          <ac:chgData name="MARECHAUX Méryl" userId="634f77ad-b34f-45ad-b750-fa3eb428e1cd" providerId="ADAL" clId="{BDD6AEE3-EEA0-45DB-AFA7-2F7CD1FFFB55}" dt="2020-09-08T13:33:13.194" v="331" actId="478"/>
          <ac:picMkLst>
            <pc:docMk/>
            <pc:sldMk cId="3839805326" sldId="3331"/>
            <ac:picMk id="3" creationId="{7787D4C6-419F-4B06-91D1-6E8A6A7115DB}"/>
          </ac:picMkLst>
        </pc:picChg>
        <pc:picChg chg="add del">
          <ac:chgData name="MARECHAUX Méryl" userId="634f77ad-b34f-45ad-b750-fa3eb428e1cd" providerId="ADAL" clId="{BDD6AEE3-EEA0-45DB-AFA7-2F7CD1FFFB55}" dt="2020-09-08T13:47:05.419" v="840" actId="478"/>
          <ac:picMkLst>
            <pc:docMk/>
            <pc:sldMk cId="3839805326" sldId="3331"/>
            <ac:picMk id="10" creationId="{3C23DCA9-3B03-4914-930F-A45551EDD301}"/>
          </ac:picMkLst>
        </pc:picChg>
        <pc:picChg chg="add">
          <ac:chgData name="MARECHAUX Méryl" userId="634f77ad-b34f-45ad-b750-fa3eb428e1cd" providerId="ADAL" clId="{BDD6AEE3-EEA0-45DB-AFA7-2F7CD1FFFB55}" dt="2020-09-08T13:33:24.111" v="336"/>
          <ac:picMkLst>
            <pc:docMk/>
            <pc:sldMk cId="3839805326" sldId="3331"/>
            <ac:picMk id="14" creationId="{C094A8A2-15A9-4CF3-89EE-C38388732BFA}"/>
          </ac:picMkLst>
        </pc:picChg>
        <pc:picChg chg="add del">
          <ac:chgData name="MARECHAUX Méryl" userId="634f77ad-b34f-45ad-b750-fa3eb428e1cd" providerId="ADAL" clId="{BDD6AEE3-EEA0-45DB-AFA7-2F7CD1FFFB55}" dt="2020-09-08T13:42:23.329" v="597" actId="478"/>
          <ac:picMkLst>
            <pc:docMk/>
            <pc:sldMk cId="3839805326" sldId="3331"/>
            <ac:picMk id="15" creationId="{11E17E39-1B49-4AAD-8A84-E84E46451115}"/>
          </ac:picMkLst>
        </pc:picChg>
        <pc:picChg chg="add mod">
          <ac:chgData name="MARECHAUX Méryl" userId="634f77ad-b34f-45ad-b750-fa3eb428e1cd" providerId="ADAL" clId="{BDD6AEE3-EEA0-45DB-AFA7-2F7CD1FFFB55}" dt="2020-09-08T13:56:11.112" v="856" actId="1036"/>
          <ac:picMkLst>
            <pc:docMk/>
            <pc:sldMk cId="3839805326" sldId="3331"/>
            <ac:picMk id="16" creationId="{1F5E72F5-9566-4CC6-A854-A9F836734F57}"/>
          </ac:picMkLst>
        </pc:picChg>
        <pc:picChg chg="add mod">
          <ac:chgData name="MARECHAUX Méryl" userId="634f77ad-b34f-45ad-b750-fa3eb428e1cd" providerId="ADAL" clId="{BDD6AEE3-EEA0-45DB-AFA7-2F7CD1FFFB55}" dt="2020-09-08T13:56:11.112" v="856" actId="1036"/>
          <ac:picMkLst>
            <pc:docMk/>
            <pc:sldMk cId="3839805326" sldId="3331"/>
            <ac:picMk id="17" creationId="{DB480528-4A45-4B6A-816D-627158CCECEA}"/>
          </ac:picMkLst>
        </pc:picChg>
        <pc:picChg chg="add mod">
          <ac:chgData name="MARECHAUX Méryl" userId="634f77ad-b34f-45ad-b750-fa3eb428e1cd" providerId="ADAL" clId="{BDD6AEE3-EEA0-45DB-AFA7-2F7CD1FFFB55}" dt="2020-09-08T13:41:47.960" v="587" actId="1076"/>
          <ac:picMkLst>
            <pc:docMk/>
            <pc:sldMk cId="3839805326" sldId="3331"/>
            <ac:picMk id="18" creationId="{96704592-5775-41BB-AF1C-A1BD84472A0E}"/>
          </ac:picMkLst>
        </pc:picChg>
        <pc:picChg chg="add mod">
          <ac:chgData name="MARECHAUX Méryl" userId="634f77ad-b34f-45ad-b750-fa3eb428e1cd" providerId="ADAL" clId="{BDD6AEE3-EEA0-45DB-AFA7-2F7CD1FFFB55}" dt="2020-09-08T13:56:11.112" v="856" actId="1036"/>
          <ac:picMkLst>
            <pc:docMk/>
            <pc:sldMk cId="3839805326" sldId="3331"/>
            <ac:picMk id="19" creationId="{CFEC6799-92CC-4F02-8E14-B6648D06F94E}"/>
          </ac:picMkLst>
        </pc:picChg>
        <pc:picChg chg="add mod">
          <ac:chgData name="MARECHAUX Méryl" userId="634f77ad-b34f-45ad-b750-fa3eb428e1cd" providerId="ADAL" clId="{BDD6AEE3-EEA0-45DB-AFA7-2F7CD1FFFB55}" dt="2020-09-08T13:56:11.112" v="856" actId="1036"/>
          <ac:picMkLst>
            <pc:docMk/>
            <pc:sldMk cId="3839805326" sldId="3331"/>
            <ac:picMk id="20" creationId="{EDD85F75-243D-41E2-8BFE-B02ADD76DDF7}"/>
          </ac:picMkLst>
        </pc:picChg>
        <pc:cxnChg chg="add mod">
          <ac:chgData name="MARECHAUX Méryl" userId="634f77ad-b34f-45ad-b750-fa3eb428e1cd" providerId="ADAL" clId="{BDD6AEE3-EEA0-45DB-AFA7-2F7CD1FFFB55}" dt="2020-09-08T13:56:11.112" v="856" actId="1036"/>
          <ac:cxnSpMkLst>
            <pc:docMk/>
            <pc:sldMk cId="3839805326" sldId="3331"/>
            <ac:cxnSpMk id="24" creationId="{436D2E50-9F0B-4272-AC78-EAD5A1778292}"/>
          </ac:cxnSpMkLst>
        </pc:cxnChg>
        <pc:cxnChg chg="add mod">
          <ac:chgData name="MARECHAUX Méryl" userId="634f77ad-b34f-45ad-b750-fa3eb428e1cd" providerId="ADAL" clId="{BDD6AEE3-EEA0-45DB-AFA7-2F7CD1FFFB55}" dt="2020-09-08T13:56:11.112" v="856" actId="1036"/>
          <ac:cxnSpMkLst>
            <pc:docMk/>
            <pc:sldMk cId="3839805326" sldId="3331"/>
            <ac:cxnSpMk id="25" creationId="{8486C135-7746-4EE6-B21F-750F464FF915}"/>
          </ac:cxnSpMkLst>
        </pc:cxnChg>
        <pc:cxnChg chg="add mod">
          <ac:chgData name="MARECHAUX Méryl" userId="634f77ad-b34f-45ad-b750-fa3eb428e1cd" providerId="ADAL" clId="{BDD6AEE3-EEA0-45DB-AFA7-2F7CD1FFFB55}" dt="2020-09-08T13:56:11.112" v="856" actId="1036"/>
          <ac:cxnSpMkLst>
            <pc:docMk/>
            <pc:sldMk cId="3839805326" sldId="3331"/>
            <ac:cxnSpMk id="26" creationId="{FEAA669B-6081-4FEB-828B-C8340D3079AF}"/>
          </ac:cxnSpMkLst>
        </pc:cxnChg>
        <pc:cxnChg chg="add mod">
          <ac:chgData name="MARECHAUX Méryl" userId="634f77ad-b34f-45ad-b750-fa3eb428e1cd" providerId="ADAL" clId="{BDD6AEE3-EEA0-45DB-AFA7-2F7CD1FFFB55}" dt="2020-09-08T13:56:11.112" v="856" actId="1036"/>
          <ac:cxnSpMkLst>
            <pc:docMk/>
            <pc:sldMk cId="3839805326" sldId="3331"/>
            <ac:cxnSpMk id="32" creationId="{D8782E2F-0CCF-4057-BCCA-852F01CFF8B9}"/>
          </ac:cxnSpMkLst>
        </pc:cxnChg>
      </pc:sldChg>
      <pc:sldChg chg="addSp delSp modSp add del">
        <pc:chgData name="MARECHAUX Méryl" userId="634f77ad-b34f-45ad-b750-fa3eb428e1cd" providerId="ADAL" clId="{BDD6AEE3-EEA0-45DB-AFA7-2F7CD1FFFB55}" dt="2020-09-08T14:30:43.606" v="1120" actId="2696"/>
        <pc:sldMkLst>
          <pc:docMk/>
          <pc:sldMk cId="1907134283" sldId="3332"/>
        </pc:sldMkLst>
        <pc:spChg chg="del mod">
          <ac:chgData name="MARECHAUX Méryl" userId="634f77ad-b34f-45ad-b750-fa3eb428e1cd" providerId="ADAL" clId="{BDD6AEE3-EEA0-45DB-AFA7-2F7CD1FFFB55}" dt="2020-09-08T13:43:34.736" v="602" actId="478"/>
          <ac:spMkLst>
            <pc:docMk/>
            <pc:sldMk cId="1907134283" sldId="3332"/>
            <ac:spMk id="2" creationId="{B9FE0B37-78FE-4F6C-9795-E7C63299ED13}"/>
          </ac:spMkLst>
        </pc:spChg>
        <pc:spChg chg="del">
          <ac:chgData name="MARECHAUX Méryl" userId="634f77ad-b34f-45ad-b750-fa3eb428e1cd" providerId="ADAL" clId="{BDD6AEE3-EEA0-45DB-AFA7-2F7CD1FFFB55}" dt="2020-09-08T13:43:10.600" v="599" actId="478"/>
          <ac:spMkLst>
            <pc:docMk/>
            <pc:sldMk cId="1907134283" sldId="3332"/>
            <ac:spMk id="3" creationId="{EB3405A7-0087-40E6-86E5-BBDAFC005570}"/>
          </ac:spMkLst>
        </pc:spChg>
        <pc:spChg chg="add">
          <ac:chgData name="MARECHAUX Méryl" userId="634f77ad-b34f-45ad-b750-fa3eb428e1cd" providerId="ADAL" clId="{BDD6AEE3-EEA0-45DB-AFA7-2F7CD1FFFB55}" dt="2020-09-08T13:43:11.945" v="600"/>
          <ac:spMkLst>
            <pc:docMk/>
            <pc:sldMk cId="1907134283" sldId="3332"/>
            <ac:spMk id="5" creationId="{7FC70880-0D8B-46B0-A0AF-BA3665A4462F}"/>
          </ac:spMkLst>
        </pc:spChg>
        <pc:spChg chg="add mod">
          <ac:chgData name="MARECHAUX Méryl" userId="634f77ad-b34f-45ad-b750-fa3eb428e1cd" providerId="ADAL" clId="{BDD6AEE3-EEA0-45DB-AFA7-2F7CD1FFFB55}" dt="2020-09-08T13:43:49.335" v="607" actId="20577"/>
          <ac:spMkLst>
            <pc:docMk/>
            <pc:sldMk cId="1907134283" sldId="3332"/>
            <ac:spMk id="6" creationId="{C0698903-9BA0-4B06-8E3F-9E78FF162E1F}"/>
          </ac:spMkLst>
        </pc:spChg>
        <pc:spChg chg="add mod">
          <ac:chgData name="MARECHAUX Méryl" userId="634f77ad-b34f-45ad-b750-fa3eb428e1cd" providerId="ADAL" clId="{BDD6AEE3-EEA0-45DB-AFA7-2F7CD1FFFB55}" dt="2020-09-08T13:43:59.167" v="609" actId="14100"/>
          <ac:spMkLst>
            <pc:docMk/>
            <pc:sldMk cId="1907134283" sldId="3332"/>
            <ac:spMk id="7" creationId="{3C53AC9A-1852-42BB-82A2-53DE764AC55F}"/>
          </ac:spMkLst>
        </pc:spChg>
        <pc:spChg chg="add mod">
          <ac:chgData name="MARECHAUX Méryl" userId="634f77ad-b34f-45ad-b750-fa3eb428e1cd" providerId="ADAL" clId="{BDD6AEE3-EEA0-45DB-AFA7-2F7CD1FFFB55}" dt="2020-09-08T13:44:13.167" v="614" actId="14100"/>
          <ac:spMkLst>
            <pc:docMk/>
            <pc:sldMk cId="1907134283" sldId="3332"/>
            <ac:spMk id="9" creationId="{90D4E2A5-DBCC-42D7-BB4B-410BEB11D3E8}"/>
          </ac:spMkLst>
        </pc:spChg>
        <pc:spChg chg="add">
          <ac:chgData name="MARECHAUX Méryl" userId="634f77ad-b34f-45ad-b750-fa3eb428e1cd" providerId="ADAL" clId="{BDD6AEE3-EEA0-45DB-AFA7-2F7CD1FFFB55}" dt="2020-09-08T13:43:39.130" v="603"/>
          <ac:spMkLst>
            <pc:docMk/>
            <pc:sldMk cId="1907134283" sldId="3332"/>
            <ac:spMk id="11" creationId="{2EA643EB-6098-4786-8042-CC1824ACA118}"/>
          </ac:spMkLst>
        </pc:spChg>
        <pc:picChg chg="add">
          <ac:chgData name="MARECHAUX Méryl" userId="634f77ad-b34f-45ad-b750-fa3eb428e1cd" providerId="ADAL" clId="{BDD6AEE3-EEA0-45DB-AFA7-2F7CD1FFFB55}" dt="2020-09-08T13:43:11.945" v="600"/>
          <ac:picMkLst>
            <pc:docMk/>
            <pc:sldMk cId="1907134283" sldId="3332"/>
            <ac:picMk id="4" creationId="{C201BA8F-D288-4C58-8F62-09F33A27997F}"/>
          </ac:picMkLst>
        </pc:picChg>
        <pc:picChg chg="add mod">
          <ac:chgData name="MARECHAUX Méryl" userId="634f77ad-b34f-45ad-b750-fa3eb428e1cd" providerId="ADAL" clId="{BDD6AEE3-EEA0-45DB-AFA7-2F7CD1FFFB55}" dt="2020-09-08T13:44:15.246" v="615" actId="1076"/>
          <ac:picMkLst>
            <pc:docMk/>
            <pc:sldMk cId="1907134283" sldId="3332"/>
            <ac:picMk id="8" creationId="{16251B8B-CFBC-4503-AED0-28BF6B82D60F}"/>
          </ac:picMkLst>
        </pc:picChg>
        <pc:picChg chg="add del mod">
          <ac:chgData name="MARECHAUX Méryl" userId="634f77ad-b34f-45ad-b750-fa3eb428e1cd" providerId="ADAL" clId="{BDD6AEE3-EEA0-45DB-AFA7-2F7CD1FFFB55}" dt="2020-09-08T13:44:53.960" v="619"/>
          <ac:picMkLst>
            <pc:docMk/>
            <pc:sldMk cId="1907134283" sldId="3332"/>
            <ac:picMk id="10" creationId="{7E9A14BA-A65D-4F03-826A-33F135235A1A}"/>
          </ac:picMkLst>
        </pc:picChg>
      </pc:sldChg>
      <pc:sldChg chg="addSp delSp modSp add ord">
        <pc:chgData name="MARECHAUX Méryl" userId="634f77ad-b34f-45ad-b750-fa3eb428e1cd" providerId="ADAL" clId="{BDD6AEE3-EEA0-45DB-AFA7-2F7CD1FFFB55}" dt="2020-09-08T14:30:39.383" v="1119" actId="20577"/>
        <pc:sldMkLst>
          <pc:docMk/>
          <pc:sldMk cId="86434549" sldId="3333"/>
        </pc:sldMkLst>
        <pc:spChg chg="del">
          <ac:chgData name="MARECHAUX Méryl" userId="634f77ad-b34f-45ad-b750-fa3eb428e1cd" providerId="ADAL" clId="{BDD6AEE3-EEA0-45DB-AFA7-2F7CD1FFFB55}" dt="2020-09-08T14:00:14.388" v="860" actId="478"/>
          <ac:spMkLst>
            <pc:docMk/>
            <pc:sldMk cId="86434549" sldId="3333"/>
            <ac:spMk id="3" creationId="{00000000-0000-0000-0000-000000000000}"/>
          </ac:spMkLst>
        </pc:spChg>
        <pc:spChg chg="mod">
          <ac:chgData name="MARECHAUX Méryl" userId="634f77ad-b34f-45ad-b750-fa3eb428e1cd" providerId="ADAL" clId="{BDD6AEE3-EEA0-45DB-AFA7-2F7CD1FFFB55}" dt="2020-09-08T14:20:23.521" v="959" actId="1076"/>
          <ac:spMkLst>
            <pc:docMk/>
            <pc:sldMk cId="86434549" sldId="3333"/>
            <ac:spMk id="4" creationId="{8CDA0731-BDDC-4C78-813C-F9FA658F96E3}"/>
          </ac:spMkLst>
        </pc:spChg>
        <pc:spChg chg="add del mod">
          <ac:chgData name="MARECHAUX Méryl" userId="634f77ad-b34f-45ad-b750-fa3eb428e1cd" providerId="ADAL" clId="{BDD6AEE3-EEA0-45DB-AFA7-2F7CD1FFFB55}" dt="2020-09-08T14:19:34.655" v="948" actId="478"/>
          <ac:spMkLst>
            <pc:docMk/>
            <pc:sldMk cId="86434549" sldId="3333"/>
            <ac:spMk id="6" creationId="{A7416733-0C00-45A7-989C-FB4EF3E5D7CA}"/>
          </ac:spMkLst>
        </pc:spChg>
        <pc:spChg chg="add mod">
          <ac:chgData name="MARECHAUX Méryl" userId="634f77ad-b34f-45ad-b750-fa3eb428e1cd" providerId="ADAL" clId="{BDD6AEE3-EEA0-45DB-AFA7-2F7CD1FFFB55}" dt="2020-09-08T14:00:21.091" v="864" actId="1076"/>
          <ac:spMkLst>
            <pc:docMk/>
            <pc:sldMk cId="86434549" sldId="3333"/>
            <ac:spMk id="16" creationId="{487FCCE7-F9E3-4EFB-9F3C-F429B893F5AA}"/>
          </ac:spMkLst>
        </pc:spChg>
        <pc:spChg chg="mod">
          <ac:chgData name="MARECHAUX Méryl" userId="634f77ad-b34f-45ad-b750-fa3eb428e1cd" providerId="ADAL" clId="{BDD6AEE3-EEA0-45DB-AFA7-2F7CD1FFFB55}" dt="2020-09-08T14:30:39.383" v="1119" actId="20577"/>
          <ac:spMkLst>
            <pc:docMk/>
            <pc:sldMk cId="86434549" sldId="3333"/>
            <ac:spMk id="18" creationId="{00000000-0000-0000-0000-000000000000}"/>
          </ac:spMkLst>
        </pc:spChg>
        <pc:spChg chg="add mod">
          <ac:chgData name="MARECHAUX Méryl" userId="634f77ad-b34f-45ad-b750-fa3eb428e1cd" providerId="ADAL" clId="{BDD6AEE3-EEA0-45DB-AFA7-2F7CD1FFFB55}" dt="2020-09-08T14:21:08.182" v="971" actId="164"/>
          <ac:spMkLst>
            <pc:docMk/>
            <pc:sldMk cId="86434549" sldId="3333"/>
            <ac:spMk id="29" creationId="{1C4334A4-5FF2-4D1F-95DC-E22DABBE0B0C}"/>
          </ac:spMkLst>
        </pc:spChg>
        <pc:spChg chg="add mod">
          <ac:chgData name="MARECHAUX Méryl" userId="634f77ad-b34f-45ad-b750-fa3eb428e1cd" providerId="ADAL" clId="{BDD6AEE3-EEA0-45DB-AFA7-2F7CD1FFFB55}" dt="2020-09-08T14:22:13.099" v="987" actId="164"/>
          <ac:spMkLst>
            <pc:docMk/>
            <pc:sldMk cId="86434549" sldId="3333"/>
            <ac:spMk id="30" creationId="{C6B0AEE8-27BE-4F05-A1C3-F012C6F33D1F}"/>
          </ac:spMkLst>
        </pc:spChg>
        <pc:spChg chg="add mod">
          <ac:chgData name="MARECHAUX Méryl" userId="634f77ad-b34f-45ad-b750-fa3eb428e1cd" providerId="ADAL" clId="{BDD6AEE3-EEA0-45DB-AFA7-2F7CD1FFFB55}" dt="2020-09-08T14:25:48.943" v="1062" actId="164"/>
          <ac:spMkLst>
            <pc:docMk/>
            <pc:sldMk cId="86434549" sldId="3333"/>
            <ac:spMk id="32" creationId="{042C5326-54EF-40B4-85CF-C371BE225ADF}"/>
          </ac:spMkLst>
        </pc:spChg>
        <pc:spChg chg="add mod">
          <ac:chgData name="MARECHAUX Méryl" userId="634f77ad-b34f-45ad-b750-fa3eb428e1cd" providerId="ADAL" clId="{BDD6AEE3-EEA0-45DB-AFA7-2F7CD1FFFB55}" dt="2020-09-08T14:27:21.804" v="1087" actId="164"/>
          <ac:spMkLst>
            <pc:docMk/>
            <pc:sldMk cId="86434549" sldId="3333"/>
            <ac:spMk id="33" creationId="{7233E929-50B2-4FE6-BE59-DD11AF7D240A}"/>
          </ac:spMkLst>
        </pc:spChg>
        <pc:grpChg chg="mod">
          <ac:chgData name="MARECHAUX Méryl" userId="634f77ad-b34f-45ad-b750-fa3eb428e1cd" providerId="ADAL" clId="{BDD6AEE3-EEA0-45DB-AFA7-2F7CD1FFFB55}" dt="2020-09-08T14:21:26.810" v="974" actId="1076"/>
          <ac:grpSpMkLst>
            <pc:docMk/>
            <pc:sldMk cId="86434549" sldId="3333"/>
            <ac:grpSpMk id="5" creationId="{63951399-8EF7-4DAF-A8AC-B8022FDC4FA9}"/>
          </ac:grpSpMkLst>
        </pc:grpChg>
        <pc:grpChg chg="add mod">
          <ac:chgData name="MARECHAUX Méryl" userId="634f77ad-b34f-45ad-b750-fa3eb428e1cd" providerId="ADAL" clId="{BDD6AEE3-EEA0-45DB-AFA7-2F7CD1FFFB55}" dt="2020-09-08T14:28:47.903" v="1105" actId="1038"/>
          <ac:grpSpMkLst>
            <pc:docMk/>
            <pc:sldMk cId="86434549" sldId="3333"/>
            <ac:grpSpMk id="9" creationId="{7280C664-3FD7-4EFF-B8BB-2441B4E076B9}"/>
          </ac:grpSpMkLst>
        </pc:grpChg>
        <pc:grpChg chg="add mod">
          <ac:chgData name="MARECHAUX Méryl" userId="634f77ad-b34f-45ad-b750-fa3eb428e1cd" providerId="ADAL" clId="{BDD6AEE3-EEA0-45DB-AFA7-2F7CD1FFFB55}" dt="2020-09-08T14:28:47.903" v="1105" actId="1038"/>
          <ac:grpSpMkLst>
            <pc:docMk/>
            <pc:sldMk cId="86434549" sldId="3333"/>
            <ac:grpSpMk id="10" creationId="{3C08CB16-B21B-4C39-8867-428594A2D73D}"/>
          </ac:grpSpMkLst>
        </pc:grpChg>
        <pc:grpChg chg="add mod">
          <ac:chgData name="MARECHAUX Méryl" userId="634f77ad-b34f-45ad-b750-fa3eb428e1cd" providerId="ADAL" clId="{BDD6AEE3-EEA0-45DB-AFA7-2F7CD1FFFB55}" dt="2020-09-08T14:28:47.903" v="1105" actId="1038"/>
          <ac:grpSpMkLst>
            <pc:docMk/>
            <pc:sldMk cId="86434549" sldId="3333"/>
            <ac:grpSpMk id="12" creationId="{8B774E72-F2BA-449B-851E-D30E9ECA441F}"/>
          </ac:grpSpMkLst>
        </pc:grpChg>
        <pc:grpChg chg="add mod">
          <ac:chgData name="MARECHAUX Méryl" userId="634f77ad-b34f-45ad-b750-fa3eb428e1cd" providerId="ADAL" clId="{BDD6AEE3-EEA0-45DB-AFA7-2F7CD1FFFB55}" dt="2020-09-08T14:28:47.903" v="1105" actId="1038"/>
          <ac:grpSpMkLst>
            <pc:docMk/>
            <pc:sldMk cId="86434549" sldId="3333"/>
            <ac:grpSpMk id="13" creationId="{26B1C8AC-3D37-45A2-B727-E7839D2E7933}"/>
          </ac:grpSpMkLst>
        </pc:grpChg>
        <pc:picChg chg="del mod">
          <ac:chgData name="MARECHAUX Méryl" userId="634f77ad-b34f-45ad-b750-fa3eb428e1cd" providerId="ADAL" clId="{BDD6AEE3-EEA0-45DB-AFA7-2F7CD1FFFB55}" dt="2020-09-08T14:28:27.231" v="1099" actId="478"/>
          <ac:picMkLst>
            <pc:docMk/>
            <pc:sldMk cId="86434549" sldId="3333"/>
            <ac:picMk id="8" creationId="{DE058936-E3CD-4CAB-BFE1-0236B8A285F0}"/>
          </ac:picMkLst>
        </pc:picChg>
        <pc:picChg chg="mod">
          <ac:chgData name="MARECHAUX Méryl" userId="634f77ad-b34f-45ad-b750-fa3eb428e1cd" providerId="ADAL" clId="{BDD6AEE3-EEA0-45DB-AFA7-2F7CD1FFFB55}" dt="2020-09-08T14:21:04.305" v="970" actId="1076"/>
          <ac:picMkLst>
            <pc:docMk/>
            <pc:sldMk cId="86434549" sldId="3333"/>
            <ac:picMk id="15" creationId="{4B47FB5D-9117-4702-8868-B96800BB0CE2}"/>
          </ac:picMkLst>
        </pc:picChg>
        <pc:picChg chg="mod">
          <ac:chgData name="MARECHAUX Méryl" userId="634f77ad-b34f-45ad-b750-fa3eb428e1cd" providerId="ADAL" clId="{BDD6AEE3-EEA0-45DB-AFA7-2F7CD1FFFB55}" dt="2020-09-08T14:28:47.903" v="1105" actId="1038"/>
          <ac:picMkLst>
            <pc:docMk/>
            <pc:sldMk cId="86434549" sldId="3333"/>
            <ac:picMk id="17" creationId="{44330667-AB19-4CC6-B559-3E3D00748400}"/>
          </ac:picMkLst>
        </pc:picChg>
        <pc:picChg chg="del mod">
          <ac:chgData name="MARECHAUX Méryl" userId="634f77ad-b34f-45ad-b750-fa3eb428e1cd" providerId="ADAL" clId="{BDD6AEE3-EEA0-45DB-AFA7-2F7CD1FFFB55}" dt="2020-09-08T14:28:28.222" v="1100" actId="478"/>
          <ac:picMkLst>
            <pc:docMk/>
            <pc:sldMk cId="86434549" sldId="3333"/>
            <ac:picMk id="19" creationId="{7DDDBB4E-F666-4A90-8FF8-F7F5659DA477}"/>
          </ac:picMkLst>
        </pc:picChg>
        <pc:picChg chg="add mod">
          <ac:chgData name="MARECHAUX Méryl" userId="634f77ad-b34f-45ad-b750-fa3eb428e1cd" providerId="ADAL" clId="{BDD6AEE3-EEA0-45DB-AFA7-2F7CD1FFFB55}" dt="2020-09-08T14:25:20.214" v="1055" actId="14100"/>
          <ac:picMkLst>
            <pc:docMk/>
            <pc:sldMk cId="86434549" sldId="3333"/>
            <ac:picMk id="20" creationId="{A54FDD17-830E-4160-B5AD-13B581605045}"/>
          </ac:picMkLst>
        </pc:picChg>
        <pc:picChg chg="del">
          <ac:chgData name="MARECHAUX Méryl" userId="634f77ad-b34f-45ad-b750-fa3eb428e1cd" providerId="ADAL" clId="{BDD6AEE3-EEA0-45DB-AFA7-2F7CD1FFFB55}" dt="2020-09-08T14:00:14.388" v="860" actId="478"/>
          <ac:picMkLst>
            <pc:docMk/>
            <pc:sldMk cId="86434549" sldId="3333"/>
            <ac:picMk id="21" creationId="{C0575806-69B9-4F61-B68B-A83FC18CEC4F}"/>
          </ac:picMkLst>
        </pc:picChg>
        <pc:picChg chg="add mod">
          <ac:chgData name="MARECHAUX Méryl" userId="634f77ad-b34f-45ad-b750-fa3eb428e1cd" providerId="ADAL" clId="{BDD6AEE3-EEA0-45DB-AFA7-2F7CD1FFFB55}" dt="2020-09-08T14:22:13.099" v="987" actId="164"/>
          <ac:picMkLst>
            <pc:docMk/>
            <pc:sldMk cId="86434549" sldId="3333"/>
            <ac:picMk id="22" creationId="{DE5BEA44-482E-4375-ADCF-D15B05256C5A}"/>
          </ac:picMkLst>
        </pc:picChg>
        <pc:picChg chg="mod">
          <ac:chgData name="MARECHAUX Méryl" userId="634f77ad-b34f-45ad-b750-fa3eb428e1cd" providerId="ADAL" clId="{BDD6AEE3-EEA0-45DB-AFA7-2F7CD1FFFB55}" dt="2020-09-08T14:28:47.903" v="1105" actId="1038"/>
          <ac:picMkLst>
            <pc:docMk/>
            <pc:sldMk cId="86434549" sldId="3333"/>
            <ac:picMk id="23" creationId="{CB5407AD-67FA-430A-B951-8A6644AB6A5A}"/>
          </ac:picMkLst>
        </pc:picChg>
        <pc:picChg chg="add mod">
          <ac:chgData name="MARECHAUX Méryl" userId="634f77ad-b34f-45ad-b750-fa3eb428e1cd" providerId="ADAL" clId="{BDD6AEE3-EEA0-45DB-AFA7-2F7CD1FFFB55}" dt="2020-09-08T14:25:48.943" v="1062" actId="164"/>
          <ac:picMkLst>
            <pc:docMk/>
            <pc:sldMk cId="86434549" sldId="3333"/>
            <ac:picMk id="24" creationId="{D1542011-F63B-4FF1-89AC-9B0551D0BECD}"/>
          </ac:picMkLst>
        </pc:picChg>
        <pc:picChg chg="mod">
          <ac:chgData name="MARECHAUX Méryl" userId="634f77ad-b34f-45ad-b750-fa3eb428e1cd" providerId="ADAL" clId="{BDD6AEE3-EEA0-45DB-AFA7-2F7CD1FFFB55}" dt="2020-09-08T14:21:24.218" v="973" actId="1076"/>
          <ac:picMkLst>
            <pc:docMk/>
            <pc:sldMk cId="86434549" sldId="3333"/>
            <ac:picMk id="25" creationId="{9E8AD1DC-931C-4412-8703-C5A217FD42FE}"/>
          </ac:picMkLst>
        </pc:picChg>
        <pc:picChg chg="add mod">
          <ac:chgData name="MARECHAUX Méryl" userId="634f77ad-b34f-45ad-b750-fa3eb428e1cd" providerId="ADAL" clId="{BDD6AEE3-EEA0-45DB-AFA7-2F7CD1FFFB55}" dt="2020-09-08T14:01:03.674" v="866" actId="1076"/>
          <ac:picMkLst>
            <pc:docMk/>
            <pc:sldMk cId="86434549" sldId="3333"/>
            <ac:picMk id="26" creationId="{F2F15E69-16F2-4625-8850-FC734F6C22A0}"/>
          </ac:picMkLst>
        </pc:picChg>
        <pc:picChg chg="add mod">
          <ac:chgData name="MARECHAUX Méryl" userId="634f77ad-b34f-45ad-b750-fa3eb428e1cd" providerId="ADAL" clId="{BDD6AEE3-EEA0-45DB-AFA7-2F7CD1FFFB55}" dt="2020-09-08T14:01:20.116" v="869" actId="1076"/>
          <ac:picMkLst>
            <pc:docMk/>
            <pc:sldMk cId="86434549" sldId="3333"/>
            <ac:picMk id="27" creationId="{8C85D837-3883-4992-86BB-433115CE36AF}"/>
          </ac:picMkLst>
        </pc:picChg>
        <pc:picChg chg="add mod modCrop">
          <ac:chgData name="MARECHAUX Méryl" userId="634f77ad-b34f-45ad-b750-fa3eb428e1cd" providerId="ADAL" clId="{BDD6AEE3-EEA0-45DB-AFA7-2F7CD1FFFB55}" dt="2020-09-08T14:21:08.182" v="971" actId="164"/>
          <ac:picMkLst>
            <pc:docMk/>
            <pc:sldMk cId="86434549" sldId="3333"/>
            <ac:picMk id="28" creationId="{46DA688F-AFF6-4A8E-86BA-7890AE042788}"/>
          </ac:picMkLst>
        </pc:picChg>
        <pc:picChg chg="add del mod">
          <ac:chgData name="MARECHAUX Méryl" userId="634f77ad-b34f-45ad-b750-fa3eb428e1cd" providerId="ADAL" clId="{BDD6AEE3-EEA0-45DB-AFA7-2F7CD1FFFB55}" dt="2020-09-08T14:26:56.848" v="1076"/>
          <ac:picMkLst>
            <pc:docMk/>
            <pc:sldMk cId="86434549" sldId="3333"/>
            <ac:picMk id="31" creationId="{0EBD7CFF-8EB4-41B8-BA09-DDC0CCAC5357}"/>
          </ac:picMkLst>
        </pc:picChg>
        <pc:picChg chg="add mod">
          <ac:chgData name="MARECHAUX Méryl" userId="634f77ad-b34f-45ad-b750-fa3eb428e1cd" providerId="ADAL" clId="{BDD6AEE3-EEA0-45DB-AFA7-2F7CD1FFFB55}" dt="2020-09-08T14:27:21.804" v="1087" actId="164"/>
          <ac:picMkLst>
            <pc:docMk/>
            <pc:sldMk cId="86434549" sldId="3333"/>
            <ac:picMk id="34" creationId="{013CF19E-6E67-4DFA-B7A9-68F719B7A7A1}"/>
          </ac:picMkLst>
        </pc:picChg>
      </pc:sldChg>
      <pc:sldChg chg="delSp modSp del">
        <pc:chgData name="MARECHAUX Méryl" userId="634f77ad-b34f-45ad-b750-fa3eb428e1cd" providerId="ADAL" clId="{BDD6AEE3-EEA0-45DB-AFA7-2F7CD1FFFB55}" dt="2020-09-08T13:32:54.546" v="328" actId="2696"/>
        <pc:sldMkLst>
          <pc:docMk/>
          <pc:sldMk cId="1218093523" sldId="3333"/>
        </pc:sldMkLst>
        <pc:spChg chg="del">
          <ac:chgData name="MARECHAUX Méryl" userId="634f77ad-b34f-45ad-b750-fa3eb428e1cd" providerId="ADAL" clId="{BDD6AEE3-EEA0-45DB-AFA7-2F7CD1FFFB55}" dt="2020-09-08T13:32:53.278" v="327" actId="478"/>
          <ac:spMkLst>
            <pc:docMk/>
            <pc:sldMk cId="1218093523" sldId="3333"/>
            <ac:spMk id="28" creationId="{C2798B09-1F5F-4320-86C4-8BEC945857AA}"/>
          </ac:spMkLst>
        </pc:spChg>
        <pc:grpChg chg="del">
          <ac:chgData name="MARECHAUX Méryl" userId="634f77ad-b34f-45ad-b750-fa3eb428e1cd" providerId="ADAL" clId="{BDD6AEE3-EEA0-45DB-AFA7-2F7CD1FFFB55}" dt="2020-09-08T13:32:53.278" v="327" actId="478"/>
          <ac:grpSpMkLst>
            <pc:docMk/>
            <pc:sldMk cId="1218093523" sldId="3333"/>
            <ac:grpSpMk id="15" creationId="{BE121F34-B186-4473-8115-92C71C9CC22A}"/>
          </ac:grpSpMkLst>
        </pc:grpChg>
        <pc:picChg chg="del">
          <ac:chgData name="MARECHAUX Méryl" userId="634f77ad-b34f-45ad-b750-fa3eb428e1cd" providerId="ADAL" clId="{BDD6AEE3-EEA0-45DB-AFA7-2F7CD1FFFB55}" dt="2020-09-08T13:32:53.278" v="327" actId="478"/>
          <ac:picMkLst>
            <pc:docMk/>
            <pc:sldMk cId="1218093523" sldId="3333"/>
            <ac:picMk id="4" creationId="{8164907E-087E-4275-9504-B10B305BA8EE}"/>
          </ac:picMkLst>
        </pc:picChg>
        <pc:picChg chg="del">
          <ac:chgData name="MARECHAUX Méryl" userId="634f77ad-b34f-45ad-b750-fa3eb428e1cd" providerId="ADAL" clId="{BDD6AEE3-EEA0-45DB-AFA7-2F7CD1FFFB55}" dt="2020-09-08T13:32:53.278" v="327" actId="478"/>
          <ac:picMkLst>
            <pc:docMk/>
            <pc:sldMk cId="1218093523" sldId="3333"/>
            <ac:picMk id="11" creationId="{3EAB0149-EF61-42A5-B711-A3A0D7844C49}"/>
          </ac:picMkLst>
        </pc:picChg>
        <pc:picChg chg="del">
          <ac:chgData name="MARECHAUX Méryl" userId="634f77ad-b34f-45ad-b750-fa3eb428e1cd" providerId="ADAL" clId="{BDD6AEE3-EEA0-45DB-AFA7-2F7CD1FFFB55}" dt="2020-09-08T13:32:53.278" v="327" actId="478"/>
          <ac:picMkLst>
            <pc:docMk/>
            <pc:sldMk cId="1218093523" sldId="3333"/>
            <ac:picMk id="12" creationId="{9FA34D29-CC37-43A1-9FEF-B3B68E826F8B}"/>
          </ac:picMkLst>
        </pc:picChg>
        <pc:picChg chg="del">
          <ac:chgData name="MARECHAUX Méryl" userId="634f77ad-b34f-45ad-b750-fa3eb428e1cd" providerId="ADAL" clId="{BDD6AEE3-EEA0-45DB-AFA7-2F7CD1FFFB55}" dt="2020-09-08T13:32:53.278" v="327" actId="478"/>
          <ac:picMkLst>
            <pc:docMk/>
            <pc:sldMk cId="1218093523" sldId="3333"/>
            <ac:picMk id="13" creationId="{8628DB65-A75D-4865-8557-964051AFCD2D}"/>
          </ac:picMkLst>
        </pc:picChg>
        <pc:picChg chg="del">
          <ac:chgData name="MARECHAUX Méryl" userId="634f77ad-b34f-45ad-b750-fa3eb428e1cd" providerId="ADAL" clId="{BDD6AEE3-EEA0-45DB-AFA7-2F7CD1FFFB55}" dt="2020-09-08T13:32:53.278" v="327" actId="478"/>
          <ac:picMkLst>
            <pc:docMk/>
            <pc:sldMk cId="1218093523" sldId="3333"/>
            <ac:picMk id="21" creationId="{8561AB7F-DBF3-4545-BA74-1B488D4E5D7B}"/>
          </ac:picMkLst>
        </pc:picChg>
        <pc:picChg chg="del">
          <ac:chgData name="MARECHAUX Méryl" userId="634f77ad-b34f-45ad-b750-fa3eb428e1cd" providerId="ADAL" clId="{BDD6AEE3-EEA0-45DB-AFA7-2F7CD1FFFB55}" dt="2020-09-08T13:32:53.278" v="327" actId="478"/>
          <ac:picMkLst>
            <pc:docMk/>
            <pc:sldMk cId="1218093523" sldId="3333"/>
            <ac:picMk id="23" creationId="{B890B6B4-F9B9-4AC0-80FA-BB82EC200841}"/>
          </ac:picMkLst>
        </pc:picChg>
        <pc:picChg chg="del">
          <ac:chgData name="MARECHAUX Méryl" userId="634f77ad-b34f-45ad-b750-fa3eb428e1cd" providerId="ADAL" clId="{BDD6AEE3-EEA0-45DB-AFA7-2F7CD1FFFB55}" dt="2020-09-08T13:32:53.278" v="327" actId="478"/>
          <ac:picMkLst>
            <pc:docMk/>
            <pc:sldMk cId="1218093523" sldId="3333"/>
            <ac:picMk id="25" creationId="{F096A76D-3887-4F46-846C-ACC74A058F11}"/>
          </ac:picMkLst>
        </pc:picChg>
        <pc:picChg chg="del">
          <ac:chgData name="MARECHAUX Méryl" userId="634f77ad-b34f-45ad-b750-fa3eb428e1cd" providerId="ADAL" clId="{BDD6AEE3-EEA0-45DB-AFA7-2F7CD1FFFB55}" dt="2020-09-08T13:32:53.278" v="327" actId="478"/>
          <ac:picMkLst>
            <pc:docMk/>
            <pc:sldMk cId="1218093523" sldId="3333"/>
            <ac:picMk id="27" creationId="{C68CD157-27EC-40C4-88D4-36F931665569}"/>
          </ac:picMkLst>
        </pc:picChg>
        <pc:cxnChg chg="del mod">
          <ac:chgData name="MARECHAUX Méryl" userId="634f77ad-b34f-45ad-b750-fa3eb428e1cd" providerId="ADAL" clId="{BDD6AEE3-EEA0-45DB-AFA7-2F7CD1FFFB55}" dt="2020-09-08T13:32:53.278" v="327" actId="478"/>
          <ac:cxnSpMkLst>
            <pc:docMk/>
            <pc:sldMk cId="1218093523" sldId="3333"/>
            <ac:cxnSpMk id="6" creationId="{B69F0737-DB55-48CF-8879-A4DE2E934727}"/>
          </ac:cxnSpMkLst>
        </pc:cxnChg>
        <pc:cxnChg chg="del">
          <ac:chgData name="MARECHAUX Méryl" userId="634f77ad-b34f-45ad-b750-fa3eb428e1cd" providerId="ADAL" clId="{BDD6AEE3-EEA0-45DB-AFA7-2F7CD1FFFB55}" dt="2020-09-08T13:32:53.278" v="327" actId="478"/>
          <ac:cxnSpMkLst>
            <pc:docMk/>
            <pc:sldMk cId="1218093523" sldId="3333"/>
            <ac:cxnSpMk id="22" creationId="{7AB1639E-3453-4B85-AF5D-83999A6B2740}"/>
          </ac:cxnSpMkLst>
        </pc:cxnChg>
        <pc:cxnChg chg="del">
          <ac:chgData name="MARECHAUX Méryl" userId="634f77ad-b34f-45ad-b750-fa3eb428e1cd" providerId="ADAL" clId="{BDD6AEE3-EEA0-45DB-AFA7-2F7CD1FFFB55}" dt="2020-09-08T13:32:53.278" v="327" actId="478"/>
          <ac:cxnSpMkLst>
            <pc:docMk/>
            <pc:sldMk cId="1218093523" sldId="3333"/>
            <ac:cxnSpMk id="24" creationId="{6F61EC6E-53B6-466C-A0EA-043D44EA3590}"/>
          </ac:cxnSpMkLst>
        </pc:cxnChg>
      </pc:sldChg>
      <pc:sldChg chg="addSp add modAnim">
        <pc:chgData name="MARECHAUX Méryl" userId="634f77ad-b34f-45ad-b750-fa3eb428e1cd" providerId="ADAL" clId="{BDD6AEE3-EEA0-45DB-AFA7-2F7CD1FFFB55}" dt="2020-09-08T14:35:08.835" v="1180"/>
        <pc:sldMkLst>
          <pc:docMk/>
          <pc:sldMk cId="838855737" sldId="3334"/>
        </pc:sldMkLst>
        <pc:spChg chg="add">
          <ac:chgData name="MARECHAUX Méryl" userId="634f77ad-b34f-45ad-b750-fa3eb428e1cd" providerId="ADAL" clId="{BDD6AEE3-EEA0-45DB-AFA7-2F7CD1FFFB55}" dt="2020-09-08T14:35:08.835" v="1180"/>
          <ac:spMkLst>
            <pc:docMk/>
            <pc:sldMk cId="838855737" sldId="3334"/>
            <ac:spMk id="22" creationId="{185B94E5-54E6-4ADD-9594-297C946EDABA}"/>
          </ac:spMkLst>
        </pc:spChg>
      </pc:sldChg>
      <pc:sldChg chg="addSp delSp modSp add modAnim">
        <pc:chgData name="MARECHAUX Méryl" userId="634f77ad-b34f-45ad-b750-fa3eb428e1cd" providerId="ADAL" clId="{BDD6AEE3-EEA0-45DB-AFA7-2F7CD1FFFB55}" dt="2020-09-08T14:36:19.085" v="1188" actId="14100"/>
        <pc:sldMkLst>
          <pc:docMk/>
          <pc:sldMk cId="2796381926" sldId="3335"/>
        </pc:sldMkLst>
        <pc:spChg chg="add del">
          <ac:chgData name="MARECHAUX Méryl" userId="634f77ad-b34f-45ad-b750-fa3eb428e1cd" providerId="ADAL" clId="{BDD6AEE3-EEA0-45DB-AFA7-2F7CD1FFFB55}" dt="2020-09-08T14:35:50.550" v="1184"/>
          <ac:spMkLst>
            <pc:docMk/>
            <pc:sldMk cId="2796381926" sldId="3335"/>
            <ac:spMk id="23" creationId="{53BC74D0-0071-43CD-8ECA-35DACA505FC0}"/>
          </ac:spMkLst>
        </pc:spChg>
        <pc:spChg chg="add">
          <ac:chgData name="MARECHAUX Méryl" userId="634f77ad-b34f-45ad-b750-fa3eb428e1cd" providerId="ADAL" clId="{BDD6AEE3-EEA0-45DB-AFA7-2F7CD1FFFB55}" dt="2020-09-08T14:35:59.182" v="1185"/>
          <ac:spMkLst>
            <pc:docMk/>
            <pc:sldMk cId="2796381926" sldId="3335"/>
            <ac:spMk id="24" creationId="{8354B941-045B-4E65-BF41-ED013BCFA846}"/>
          </ac:spMkLst>
        </pc:spChg>
        <pc:spChg chg="add">
          <ac:chgData name="MARECHAUX Méryl" userId="634f77ad-b34f-45ad-b750-fa3eb428e1cd" providerId="ADAL" clId="{BDD6AEE3-EEA0-45DB-AFA7-2F7CD1FFFB55}" dt="2020-09-08T14:35:59.182" v="1185"/>
          <ac:spMkLst>
            <pc:docMk/>
            <pc:sldMk cId="2796381926" sldId="3335"/>
            <ac:spMk id="25" creationId="{173B2CA9-E72F-4A2C-913A-1B9A6E80A817}"/>
          </ac:spMkLst>
        </pc:spChg>
        <pc:spChg chg="add mod">
          <ac:chgData name="MARECHAUX Méryl" userId="634f77ad-b34f-45ad-b750-fa3eb428e1cd" providerId="ADAL" clId="{BDD6AEE3-EEA0-45DB-AFA7-2F7CD1FFFB55}" dt="2020-09-08T14:36:19.085" v="1188" actId="14100"/>
          <ac:spMkLst>
            <pc:docMk/>
            <pc:sldMk cId="2796381926" sldId="3335"/>
            <ac:spMk id="26" creationId="{FD8C9734-5EC2-4258-9A10-07631DDC13BA}"/>
          </ac:spMkLst>
        </pc:spChg>
        <pc:graphicFrameChg chg="add del">
          <ac:chgData name="MARECHAUX Méryl" userId="634f77ad-b34f-45ad-b750-fa3eb428e1cd" providerId="ADAL" clId="{BDD6AEE3-EEA0-45DB-AFA7-2F7CD1FFFB55}" dt="2020-09-08T14:35:50.550" v="1184"/>
          <ac:graphicFrameMkLst>
            <pc:docMk/>
            <pc:sldMk cId="2796381926" sldId="3335"/>
            <ac:graphicFrameMk id="22" creationId="{CE275BBC-A41D-4981-BE0F-9F52801B5EDE}"/>
          </ac:graphicFrameMkLst>
        </pc:graphicFrameChg>
      </pc:sldChg>
      <pc:sldChg chg="addSp delSp modSp add delAnim modAnim">
        <pc:chgData name="MARECHAUX Méryl" userId="634f77ad-b34f-45ad-b750-fa3eb428e1cd" providerId="ADAL" clId="{BDD6AEE3-EEA0-45DB-AFA7-2F7CD1FFFB55}" dt="2020-09-08T14:37:00.279" v="1194"/>
        <pc:sldMkLst>
          <pc:docMk/>
          <pc:sldMk cId="3825938786" sldId="3336"/>
        </pc:sldMkLst>
        <pc:spChg chg="add">
          <ac:chgData name="MARECHAUX Méryl" userId="634f77ad-b34f-45ad-b750-fa3eb428e1cd" providerId="ADAL" clId="{BDD6AEE3-EEA0-45DB-AFA7-2F7CD1FFFB55}" dt="2020-09-08T14:37:00.279" v="1194"/>
          <ac:spMkLst>
            <pc:docMk/>
            <pc:sldMk cId="3825938786" sldId="3336"/>
            <ac:spMk id="23" creationId="{A6C24DA7-74B5-4FAF-9985-23E184FBBACD}"/>
          </ac:spMkLst>
        </pc:spChg>
        <pc:spChg chg="mod">
          <ac:chgData name="MARECHAUX Méryl" userId="634f77ad-b34f-45ad-b750-fa3eb428e1cd" providerId="ADAL" clId="{BDD6AEE3-EEA0-45DB-AFA7-2F7CD1FFFB55}" dt="2020-09-08T14:36:50.585" v="1192" actId="14100"/>
          <ac:spMkLst>
            <pc:docMk/>
            <pc:sldMk cId="3825938786" sldId="3336"/>
            <ac:spMk id="24" creationId="{8354B941-045B-4E65-BF41-ED013BCFA846}"/>
          </ac:spMkLst>
        </pc:spChg>
        <pc:spChg chg="del">
          <ac:chgData name="MARECHAUX Méryl" userId="634f77ad-b34f-45ad-b750-fa3eb428e1cd" providerId="ADAL" clId="{BDD6AEE3-EEA0-45DB-AFA7-2F7CD1FFFB55}" dt="2020-09-08T14:36:51.237" v="1193" actId="478"/>
          <ac:spMkLst>
            <pc:docMk/>
            <pc:sldMk cId="3825938786" sldId="3336"/>
            <ac:spMk id="25" creationId="{173B2CA9-E72F-4A2C-913A-1B9A6E80A817}"/>
          </ac:spMkLst>
        </pc:spChg>
        <pc:spChg chg="del">
          <ac:chgData name="MARECHAUX Méryl" userId="634f77ad-b34f-45ad-b750-fa3eb428e1cd" providerId="ADAL" clId="{BDD6AEE3-EEA0-45DB-AFA7-2F7CD1FFFB55}" dt="2020-09-08T14:36:47.860" v="1191" actId="478"/>
          <ac:spMkLst>
            <pc:docMk/>
            <pc:sldMk cId="3825938786" sldId="3336"/>
            <ac:spMk id="26" creationId="{FD8C9734-5EC2-4258-9A10-07631DDC13BA}"/>
          </ac:spMkLst>
        </pc:spChg>
      </pc:sldChg>
      <pc:sldMasterChg chg="modSp delSldLayout">
        <pc:chgData name="MARECHAUX Méryl" userId="634f77ad-b34f-45ad-b750-fa3eb428e1cd" providerId="ADAL" clId="{BDD6AEE3-EEA0-45DB-AFA7-2F7CD1FFFB55}" dt="2020-09-08T14:39:01.496" v="1205" actId="20577"/>
        <pc:sldMasterMkLst>
          <pc:docMk/>
          <pc:sldMasterMk cId="3148574859" sldId="2147483660"/>
        </pc:sldMasterMkLst>
        <pc:spChg chg="mod">
          <ac:chgData name="MARECHAUX Méryl" userId="634f77ad-b34f-45ad-b750-fa3eb428e1cd" providerId="ADAL" clId="{BDD6AEE3-EEA0-45DB-AFA7-2F7CD1FFFB55}" dt="2020-09-08T14:39:01.496" v="1205" actId="20577"/>
          <ac:spMkLst>
            <pc:docMk/>
            <pc:sldMasterMk cId="3148574859" sldId="2147483660"/>
            <ac:spMk id="10" creationId="{00000000-0000-0000-0000-000000000000}"/>
          </ac:spMkLst>
        </pc:spChg>
        <pc:sldLayoutChg chg="del">
          <pc:chgData name="MARECHAUX Méryl" userId="634f77ad-b34f-45ad-b750-fa3eb428e1cd" providerId="ADAL" clId="{BDD6AEE3-EEA0-45DB-AFA7-2F7CD1FFFB55}" dt="2020-09-08T14:30:49.615" v="1122" actId="2696"/>
          <pc:sldLayoutMkLst>
            <pc:docMk/>
            <pc:sldMasterMk cId="3148574859" sldId="2147483660"/>
            <pc:sldLayoutMk cId="1898862512" sldId="2147483716"/>
          </pc:sldLayoutMkLst>
        </pc:sldLayoutChg>
        <pc:sldLayoutChg chg="del">
          <pc:chgData name="MARECHAUX Méryl" userId="634f77ad-b34f-45ad-b750-fa3eb428e1cd" providerId="ADAL" clId="{BDD6AEE3-EEA0-45DB-AFA7-2F7CD1FFFB55}" dt="2020-09-08T13:32:54.547" v="329" actId="2696"/>
          <pc:sldLayoutMkLst>
            <pc:docMk/>
            <pc:sldMasterMk cId="3148574859" sldId="2147483660"/>
            <pc:sldLayoutMk cId="4187692238" sldId="2147483717"/>
          </pc:sldLayoutMkLst>
        </pc:sldLayoutChg>
      </pc:sldMasterChg>
    </pc:docChg>
  </pc:docChgLst>
  <pc:docChgLst>
    <pc:chgData name="Méryl Marechaux" userId="634f77ad-b34f-45ad-b750-fa3eb428e1cd" providerId="ADAL" clId="{35D33782-D117-4E62-8A3B-B04F630A5960}"/>
    <pc:docChg chg="undo custSel addSld delSld modSld modMainMaster modSection modNotesMaster modHandout">
      <pc:chgData name="Méryl Marechaux" userId="634f77ad-b34f-45ad-b750-fa3eb428e1cd" providerId="ADAL" clId="{35D33782-D117-4E62-8A3B-B04F630A5960}" dt="2020-01-13T14:24:15.059" v="4169" actId="478"/>
      <pc:docMkLst>
        <pc:docMk/>
      </pc:docMkLst>
      <pc:sldChg chg="addSp delSp modSp">
        <pc:chgData name="Méryl Marechaux" userId="634f77ad-b34f-45ad-b750-fa3eb428e1cd" providerId="ADAL" clId="{35D33782-D117-4E62-8A3B-B04F630A5960}" dt="2020-01-06T14:00:05.737" v="4034"/>
        <pc:sldMkLst>
          <pc:docMk/>
          <pc:sldMk cId="3278883006" sldId="1417"/>
        </pc:sldMkLst>
        <pc:picChg chg="add del">
          <ac:chgData name="Méryl Marechaux" userId="634f77ad-b34f-45ad-b750-fa3eb428e1cd" providerId="ADAL" clId="{35D33782-D117-4E62-8A3B-B04F630A5960}" dt="2020-01-06T14:00:05.466" v="4033" actId="478"/>
          <ac:picMkLst>
            <pc:docMk/>
            <pc:sldMk cId="3278883006" sldId="1417"/>
            <ac:picMk id="40" creationId="{9D5645FD-ED35-4D6D-9447-E5DAE3ACCE90}"/>
          </ac:picMkLst>
        </pc:picChg>
        <pc:picChg chg="add">
          <ac:chgData name="Méryl Marechaux" userId="634f77ad-b34f-45ad-b750-fa3eb428e1cd" providerId="ADAL" clId="{35D33782-D117-4E62-8A3B-B04F630A5960}" dt="2020-01-06T14:00:05.737" v="4034"/>
          <ac:picMkLst>
            <pc:docMk/>
            <pc:sldMk cId="3278883006" sldId="1417"/>
            <ac:picMk id="41" creationId="{C03ACF62-25A1-4A71-A047-91B0747EE400}"/>
          </ac:picMkLst>
        </pc:picChg>
        <pc:picChg chg="del mod">
          <ac:chgData name="Méryl Marechaux" userId="634f77ad-b34f-45ad-b750-fa3eb428e1cd" providerId="ADAL" clId="{35D33782-D117-4E62-8A3B-B04F630A5960}" dt="2020-01-06T10:02:45.538" v="465" actId="478"/>
          <ac:picMkLst>
            <pc:docMk/>
            <pc:sldMk cId="3278883006" sldId="1417"/>
            <ac:picMk id="43" creationId="{00000000-0000-0000-0000-000000000000}"/>
          </ac:picMkLst>
        </pc:picChg>
      </pc:sldChg>
      <pc:sldChg chg="addSp delSp modSp">
        <pc:chgData name="Méryl Marechaux" userId="634f77ad-b34f-45ad-b750-fa3eb428e1cd" providerId="ADAL" clId="{35D33782-D117-4E62-8A3B-B04F630A5960}" dt="2020-01-06T09:49:47.437" v="213" actId="1036"/>
        <pc:sldMkLst>
          <pc:docMk/>
          <pc:sldMk cId="1111747752" sldId="1456"/>
        </pc:sldMkLst>
        <pc:spChg chg="mod">
          <ac:chgData name="Méryl Marechaux" userId="634f77ad-b34f-45ad-b750-fa3eb428e1cd" providerId="ADAL" clId="{35D33782-D117-4E62-8A3B-B04F630A5960}" dt="2020-01-06T09:46:48.008" v="188" actId="20577"/>
          <ac:spMkLst>
            <pc:docMk/>
            <pc:sldMk cId="1111747752" sldId="1456"/>
            <ac:spMk id="14" creationId="{00000000-0000-0000-0000-000000000000}"/>
          </ac:spMkLst>
        </pc:spChg>
        <pc:picChg chg="add del mod">
          <ac:chgData name="Méryl Marechaux" userId="634f77ad-b34f-45ad-b750-fa3eb428e1cd" providerId="ADAL" clId="{35D33782-D117-4E62-8A3B-B04F630A5960}" dt="2020-01-06T09:49:40.532" v="211" actId="478"/>
          <ac:picMkLst>
            <pc:docMk/>
            <pc:sldMk cId="1111747752" sldId="1456"/>
            <ac:picMk id="3" creationId="{3FD2EDDA-CDF9-4E4A-8033-041620EA936F}"/>
          </ac:picMkLst>
        </pc:picChg>
        <pc:picChg chg="add mod">
          <ac:chgData name="Méryl Marechaux" userId="634f77ad-b34f-45ad-b750-fa3eb428e1cd" providerId="ADAL" clId="{35D33782-D117-4E62-8A3B-B04F630A5960}" dt="2020-01-06T09:49:47.437" v="213" actId="1036"/>
          <ac:picMkLst>
            <pc:docMk/>
            <pc:sldMk cId="1111747752" sldId="1456"/>
            <ac:picMk id="6" creationId="{D7441578-BBAB-4085-8C6E-D8E4200C6175}"/>
          </ac:picMkLst>
        </pc:picChg>
        <pc:picChg chg="del mod">
          <ac:chgData name="Méryl Marechaux" userId="634f77ad-b34f-45ad-b750-fa3eb428e1cd" providerId="ADAL" clId="{35D33782-D117-4E62-8A3B-B04F630A5960}" dt="2020-01-06T09:49:42.229" v="212" actId="478"/>
          <ac:picMkLst>
            <pc:docMk/>
            <pc:sldMk cId="1111747752" sldId="1456"/>
            <ac:picMk id="9" creationId="{A4635C7D-A894-48FE-8F03-47EE6E2503FF}"/>
          </ac:picMkLst>
        </pc:picChg>
      </pc:sldChg>
      <pc:sldChg chg="addSp delSp modSp">
        <pc:chgData name="Méryl Marechaux" userId="634f77ad-b34f-45ad-b750-fa3eb428e1cd" providerId="ADAL" clId="{35D33782-D117-4E62-8A3B-B04F630A5960}" dt="2020-01-06T13:58:39.355" v="4009" actId="478"/>
        <pc:sldMkLst>
          <pc:docMk/>
          <pc:sldMk cId="3032694841" sldId="1458"/>
        </pc:sldMkLst>
        <pc:spChg chg="mod">
          <ac:chgData name="Méryl Marechaux" userId="634f77ad-b34f-45ad-b750-fa3eb428e1cd" providerId="ADAL" clId="{35D33782-D117-4E62-8A3B-B04F630A5960}" dt="2020-01-06T09:41:57.423" v="55" actId="1035"/>
          <ac:spMkLst>
            <pc:docMk/>
            <pc:sldMk cId="3032694841" sldId="1458"/>
            <ac:spMk id="2" creationId="{00000000-0000-0000-0000-000000000000}"/>
          </ac:spMkLst>
        </pc:spChg>
        <pc:spChg chg="mod">
          <ac:chgData name="Méryl Marechaux" userId="634f77ad-b34f-45ad-b750-fa3eb428e1cd" providerId="ADAL" clId="{35D33782-D117-4E62-8A3B-B04F630A5960}" dt="2020-01-06T09:41:57.423" v="55" actId="1035"/>
          <ac:spMkLst>
            <pc:docMk/>
            <pc:sldMk cId="3032694841" sldId="1458"/>
            <ac:spMk id="3" creationId="{00000000-0000-0000-0000-000000000000}"/>
          </ac:spMkLst>
        </pc:spChg>
        <pc:spChg chg="mod">
          <ac:chgData name="Méryl Marechaux" userId="634f77ad-b34f-45ad-b750-fa3eb428e1cd" providerId="ADAL" clId="{35D33782-D117-4E62-8A3B-B04F630A5960}" dt="2020-01-06T09:45:22.407" v="170" actId="1076"/>
          <ac:spMkLst>
            <pc:docMk/>
            <pc:sldMk cId="3032694841" sldId="1458"/>
            <ac:spMk id="5" creationId="{2B0B838B-3E12-4B0B-93EB-74A46CCCBBCE}"/>
          </ac:spMkLst>
        </pc:spChg>
        <pc:spChg chg="mod">
          <ac:chgData name="Méryl Marechaux" userId="634f77ad-b34f-45ad-b750-fa3eb428e1cd" providerId="ADAL" clId="{35D33782-D117-4E62-8A3B-B04F630A5960}" dt="2020-01-06T09:46:03.375" v="179" actId="20577"/>
          <ac:spMkLst>
            <pc:docMk/>
            <pc:sldMk cId="3032694841" sldId="1458"/>
            <ac:spMk id="18" creationId="{00000000-0000-0000-0000-000000000000}"/>
          </ac:spMkLst>
        </pc:spChg>
        <pc:spChg chg="mod">
          <ac:chgData name="Méryl Marechaux" userId="634f77ad-b34f-45ad-b750-fa3eb428e1cd" providerId="ADAL" clId="{35D33782-D117-4E62-8A3B-B04F630A5960}" dt="2020-01-06T09:44:54.969" v="156" actId="14100"/>
          <ac:spMkLst>
            <pc:docMk/>
            <pc:sldMk cId="3032694841" sldId="1458"/>
            <ac:spMk id="47" creationId="{00000000-0000-0000-0000-000000000000}"/>
          </ac:spMkLst>
        </pc:spChg>
        <pc:spChg chg="mod">
          <ac:chgData name="Méryl Marechaux" userId="634f77ad-b34f-45ad-b750-fa3eb428e1cd" providerId="ADAL" clId="{35D33782-D117-4E62-8A3B-B04F630A5960}" dt="2020-01-06T09:44:46.236" v="111" actId="14100"/>
          <ac:spMkLst>
            <pc:docMk/>
            <pc:sldMk cId="3032694841" sldId="1458"/>
            <ac:spMk id="48" creationId="{00000000-0000-0000-0000-000000000000}"/>
          </ac:spMkLst>
        </pc:spChg>
        <pc:spChg chg="mod">
          <ac:chgData name="Méryl Marechaux" userId="634f77ad-b34f-45ad-b750-fa3eb428e1cd" providerId="ADAL" clId="{35D33782-D117-4E62-8A3B-B04F630A5960}" dt="2020-01-06T09:45:10.085" v="159" actId="14100"/>
          <ac:spMkLst>
            <pc:docMk/>
            <pc:sldMk cId="3032694841" sldId="1458"/>
            <ac:spMk id="53" creationId="{00000000-0000-0000-0000-000000000000}"/>
          </ac:spMkLst>
        </pc:spChg>
        <pc:spChg chg="mod">
          <ac:chgData name="Méryl Marechaux" userId="634f77ad-b34f-45ad-b750-fa3eb428e1cd" providerId="ADAL" clId="{35D33782-D117-4E62-8A3B-B04F630A5960}" dt="2020-01-06T09:45:29.918" v="171" actId="1076"/>
          <ac:spMkLst>
            <pc:docMk/>
            <pc:sldMk cId="3032694841" sldId="1458"/>
            <ac:spMk id="57" creationId="{00000000-0000-0000-0000-000000000000}"/>
          </ac:spMkLst>
        </pc:spChg>
        <pc:graphicFrameChg chg="mod modGraphic">
          <ac:chgData name="Méryl Marechaux" userId="634f77ad-b34f-45ad-b750-fa3eb428e1cd" providerId="ADAL" clId="{35D33782-D117-4E62-8A3B-B04F630A5960}" dt="2020-01-06T09:45:53.342" v="176" actId="108"/>
          <ac:graphicFrameMkLst>
            <pc:docMk/>
            <pc:sldMk cId="3032694841" sldId="1458"/>
            <ac:graphicFrameMk id="12" creationId="{00000000-0000-0000-0000-000000000000}"/>
          </ac:graphicFrameMkLst>
        </pc:graphicFrameChg>
        <pc:picChg chg="add del mod">
          <ac:chgData name="Méryl Marechaux" userId="634f77ad-b34f-45ad-b750-fa3eb428e1cd" providerId="ADAL" clId="{35D33782-D117-4E62-8A3B-B04F630A5960}" dt="2020-01-06T10:01:21.602" v="432" actId="478"/>
          <ac:picMkLst>
            <pc:docMk/>
            <pc:sldMk cId="3032694841" sldId="1458"/>
            <ac:picMk id="7" creationId="{5327E431-D24D-42AB-B5FE-19DB54A98826}"/>
          </ac:picMkLst>
        </pc:picChg>
        <pc:picChg chg="add del mod">
          <ac:chgData name="Méryl Marechaux" userId="634f77ad-b34f-45ad-b750-fa3eb428e1cd" providerId="ADAL" clId="{35D33782-D117-4E62-8A3B-B04F630A5960}" dt="2020-01-06T13:58:30.310" v="4007" actId="1076"/>
          <ac:picMkLst>
            <pc:docMk/>
            <pc:sldMk cId="3032694841" sldId="1458"/>
            <ac:picMk id="9" creationId="{24D3F15B-A6AD-47E3-950B-5EC4CA487C6F}"/>
          </ac:picMkLst>
        </pc:picChg>
        <pc:picChg chg="del mod">
          <ac:chgData name="Méryl Marechaux" userId="634f77ad-b34f-45ad-b750-fa3eb428e1cd" providerId="ADAL" clId="{35D33782-D117-4E62-8A3B-B04F630A5960}" dt="2020-01-06T10:01:41.185" v="438" actId="478"/>
          <ac:picMkLst>
            <pc:docMk/>
            <pc:sldMk cId="3032694841" sldId="1458"/>
            <ac:picMk id="13" creationId="{00000000-0000-0000-0000-000000000000}"/>
          </ac:picMkLst>
        </pc:picChg>
        <pc:picChg chg="mod">
          <ac:chgData name="Méryl Marechaux" userId="634f77ad-b34f-45ad-b750-fa3eb428e1cd" providerId="ADAL" clId="{35D33782-D117-4E62-8A3B-B04F630A5960}" dt="2020-01-06T09:43:59.283" v="100" actId="1037"/>
          <ac:picMkLst>
            <pc:docMk/>
            <pc:sldMk cId="3032694841" sldId="1458"/>
            <ac:picMk id="14" creationId="{00000000-0000-0000-0000-000000000000}"/>
          </ac:picMkLst>
        </pc:picChg>
        <pc:picChg chg="mod">
          <ac:chgData name="Méryl Marechaux" userId="634f77ad-b34f-45ad-b750-fa3eb428e1cd" providerId="ADAL" clId="{35D33782-D117-4E62-8A3B-B04F630A5960}" dt="2020-01-06T09:43:59.283" v="100" actId="1037"/>
          <ac:picMkLst>
            <pc:docMk/>
            <pc:sldMk cId="3032694841" sldId="1458"/>
            <ac:picMk id="16" creationId="{00000000-0000-0000-0000-000000000000}"/>
          </ac:picMkLst>
        </pc:picChg>
        <pc:picChg chg="add del mod">
          <ac:chgData name="Méryl Marechaux" userId="634f77ad-b34f-45ad-b750-fa3eb428e1cd" providerId="ADAL" clId="{35D33782-D117-4E62-8A3B-B04F630A5960}" dt="2020-01-06T13:58:39.355" v="4009" actId="478"/>
          <ac:picMkLst>
            <pc:docMk/>
            <pc:sldMk cId="3032694841" sldId="1458"/>
            <ac:picMk id="17" creationId="{C91C9AEF-65FF-4DFC-8586-FA753FE6AF40}"/>
          </ac:picMkLst>
        </pc:picChg>
        <pc:picChg chg="mod">
          <ac:chgData name="Méryl Marechaux" userId="634f77ad-b34f-45ad-b750-fa3eb428e1cd" providerId="ADAL" clId="{35D33782-D117-4E62-8A3B-B04F630A5960}" dt="2020-01-06T09:43:59.283" v="100" actId="1037"/>
          <ac:picMkLst>
            <pc:docMk/>
            <pc:sldMk cId="3032694841" sldId="1458"/>
            <ac:picMk id="19" creationId="{00000000-0000-0000-0000-000000000000}"/>
          </ac:picMkLst>
        </pc:picChg>
      </pc:sldChg>
      <pc:sldChg chg="addSp modSp">
        <pc:chgData name="Méryl Marechaux" userId="634f77ad-b34f-45ad-b750-fa3eb428e1cd" providerId="ADAL" clId="{35D33782-D117-4E62-8A3B-B04F630A5960}" dt="2020-01-06T09:47:51.051" v="200" actId="20577"/>
        <pc:sldMkLst>
          <pc:docMk/>
          <pc:sldMk cId="1613615336" sldId="1482"/>
        </pc:sldMkLst>
        <pc:spChg chg="mod">
          <ac:chgData name="Méryl Marechaux" userId="634f77ad-b34f-45ad-b750-fa3eb428e1cd" providerId="ADAL" clId="{35D33782-D117-4E62-8A3B-B04F630A5960}" dt="2020-01-06T09:47:51.051" v="200" actId="20577"/>
          <ac:spMkLst>
            <pc:docMk/>
            <pc:sldMk cId="1613615336" sldId="1482"/>
            <ac:spMk id="14" creationId="{00000000-0000-0000-0000-000000000000}"/>
          </ac:spMkLst>
        </pc:spChg>
        <pc:picChg chg="mod">
          <ac:chgData name="Méryl Marechaux" userId="634f77ad-b34f-45ad-b750-fa3eb428e1cd" providerId="ADAL" clId="{35D33782-D117-4E62-8A3B-B04F630A5960}" dt="2020-01-06T09:47:17.155" v="190" actId="1076"/>
          <ac:picMkLst>
            <pc:docMk/>
            <pc:sldMk cId="1613615336" sldId="1482"/>
            <ac:picMk id="7" creationId="{00000000-0000-0000-0000-000000000000}"/>
          </ac:picMkLst>
        </pc:picChg>
        <pc:picChg chg="add mod">
          <ac:chgData name="Méryl Marechaux" userId="634f77ad-b34f-45ad-b750-fa3eb428e1cd" providerId="ADAL" clId="{35D33782-D117-4E62-8A3B-B04F630A5960}" dt="2020-01-06T09:47:30.787" v="194" actId="1076"/>
          <ac:picMkLst>
            <pc:docMk/>
            <pc:sldMk cId="1613615336" sldId="1482"/>
            <ac:picMk id="8" creationId="{7FFFCE6C-A914-49E1-AF8A-C54CB05AFB30}"/>
          </ac:picMkLst>
        </pc:picChg>
        <pc:picChg chg="mod">
          <ac:chgData name="Méryl Marechaux" userId="634f77ad-b34f-45ad-b750-fa3eb428e1cd" providerId="ADAL" clId="{35D33782-D117-4E62-8A3B-B04F630A5960}" dt="2020-01-06T09:47:27.867" v="193" actId="1076"/>
          <ac:picMkLst>
            <pc:docMk/>
            <pc:sldMk cId="1613615336" sldId="1482"/>
            <ac:picMk id="10" creationId="{00000000-0000-0000-0000-000000000000}"/>
          </ac:picMkLst>
        </pc:picChg>
        <pc:picChg chg="mod">
          <ac:chgData name="Méryl Marechaux" userId="634f77ad-b34f-45ad-b750-fa3eb428e1cd" providerId="ADAL" clId="{35D33782-D117-4E62-8A3B-B04F630A5960}" dt="2020-01-06T09:47:44.811" v="197" actId="1076"/>
          <ac:picMkLst>
            <pc:docMk/>
            <pc:sldMk cId="1613615336" sldId="1482"/>
            <ac:picMk id="13" creationId="{00000000-0000-0000-0000-000000000000}"/>
          </ac:picMkLst>
        </pc:picChg>
      </pc:sldChg>
      <pc:sldChg chg="modSp">
        <pc:chgData name="Méryl Marechaux" userId="634f77ad-b34f-45ad-b750-fa3eb428e1cd" providerId="ADAL" clId="{35D33782-D117-4E62-8A3B-B04F630A5960}" dt="2020-01-06T14:09:20.911" v="4059" actId="20577"/>
        <pc:sldMkLst>
          <pc:docMk/>
          <pc:sldMk cId="17792783" sldId="1486"/>
        </pc:sldMkLst>
        <pc:spChg chg="mod">
          <ac:chgData name="Méryl Marechaux" userId="634f77ad-b34f-45ad-b750-fa3eb428e1cd" providerId="ADAL" clId="{35D33782-D117-4E62-8A3B-B04F630A5960}" dt="2020-01-06T14:09:20.911" v="4059" actId="20577"/>
          <ac:spMkLst>
            <pc:docMk/>
            <pc:sldMk cId="17792783" sldId="1486"/>
            <ac:spMk id="14" creationId="{00000000-0000-0000-0000-000000000000}"/>
          </ac:spMkLst>
        </pc:spChg>
      </pc:sldChg>
      <pc:sldChg chg="addSp delSp modSp">
        <pc:chgData name="Méryl Marechaux" userId="634f77ad-b34f-45ad-b750-fa3eb428e1cd" providerId="ADAL" clId="{35D33782-D117-4E62-8A3B-B04F630A5960}" dt="2020-01-06T13:59:50.104" v="4026" actId="1076"/>
        <pc:sldMkLst>
          <pc:docMk/>
          <pc:sldMk cId="2441885746" sldId="1530"/>
        </pc:sldMkLst>
        <pc:picChg chg="add del mod">
          <ac:chgData name="Méryl Marechaux" userId="634f77ad-b34f-45ad-b750-fa3eb428e1cd" providerId="ADAL" clId="{35D33782-D117-4E62-8A3B-B04F630A5960}" dt="2020-01-06T13:59:45.107" v="4023" actId="478"/>
          <ac:picMkLst>
            <pc:docMk/>
            <pc:sldMk cId="2441885746" sldId="1530"/>
            <ac:picMk id="16" creationId="{F92E53EE-630A-4B7D-9779-1C554C483614}"/>
          </ac:picMkLst>
        </pc:picChg>
        <pc:picChg chg="add mod">
          <ac:chgData name="Méryl Marechaux" userId="634f77ad-b34f-45ad-b750-fa3eb428e1cd" providerId="ADAL" clId="{35D33782-D117-4E62-8A3B-B04F630A5960}" dt="2020-01-06T13:59:50.104" v="4026" actId="1076"/>
          <ac:picMkLst>
            <pc:docMk/>
            <pc:sldMk cId="2441885746" sldId="1530"/>
            <ac:picMk id="17" creationId="{029717B8-ECDF-43E0-BD2A-8B58A4F45763}"/>
          </ac:picMkLst>
        </pc:picChg>
        <pc:picChg chg="del">
          <ac:chgData name="Méryl Marechaux" userId="634f77ad-b34f-45ad-b750-fa3eb428e1cd" providerId="ADAL" clId="{35D33782-D117-4E62-8A3B-B04F630A5960}" dt="2020-01-06T10:02:25.466" v="453" actId="478"/>
          <ac:picMkLst>
            <pc:docMk/>
            <pc:sldMk cId="2441885746" sldId="1530"/>
            <ac:picMk id="19" creationId="{00000000-0000-0000-0000-000000000000}"/>
          </ac:picMkLst>
        </pc:picChg>
      </pc:sldChg>
      <pc:sldChg chg="addSp delSp">
        <pc:chgData name="Méryl Marechaux" userId="634f77ad-b34f-45ad-b750-fa3eb428e1cd" providerId="ADAL" clId="{35D33782-D117-4E62-8A3B-B04F630A5960}" dt="2020-01-06T13:59:56.841" v="4030"/>
        <pc:sldMkLst>
          <pc:docMk/>
          <pc:sldMk cId="4224349478" sldId="1532"/>
        </pc:sldMkLst>
        <pc:picChg chg="add del">
          <ac:chgData name="Méryl Marechaux" userId="634f77ad-b34f-45ad-b750-fa3eb428e1cd" providerId="ADAL" clId="{35D33782-D117-4E62-8A3B-B04F630A5960}" dt="2020-01-06T13:59:56.626" v="4029" actId="478"/>
          <ac:picMkLst>
            <pc:docMk/>
            <pc:sldMk cId="4224349478" sldId="1532"/>
            <ac:picMk id="28" creationId="{CFA287E0-46B2-41CE-862C-5BD4ADC739A6}"/>
          </ac:picMkLst>
        </pc:picChg>
        <pc:picChg chg="del">
          <ac:chgData name="Méryl Marechaux" userId="634f77ad-b34f-45ad-b750-fa3eb428e1cd" providerId="ADAL" clId="{35D33782-D117-4E62-8A3B-B04F630A5960}" dt="2020-01-06T10:02:34.986" v="458" actId="478"/>
          <ac:picMkLst>
            <pc:docMk/>
            <pc:sldMk cId="4224349478" sldId="1532"/>
            <ac:picMk id="29" creationId="{00000000-0000-0000-0000-000000000000}"/>
          </ac:picMkLst>
        </pc:picChg>
        <pc:picChg chg="add">
          <ac:chgData name="Méryl Marechaux" userId="634f77ad-b34f-45ad-b750-fa3eb428e1cd" providerId="ADAL" clId="{35D33782-D117-4E62-8A3B-B04F630A5960}" dt="2020-01-06T13:59:56.841" v="4030"/>
          <ac:picMkLst>
            <pc:docMk/>
            <pc:sldMk cId="4224349478" sldId="1532"/>
            <ac:picMk id="30" creationId="{96828917-AA8D-49F0-B543-1AFB7B6AFDA5}"/>
          </ac:picMkLst>
        </pc:picChg>
      </pc:sldChg>
      <pc:sldChg chg="modSp">
        <pc:chgData name="Méryl Marechaux" userId="634f77ad-b34f-45ad-b750-fa3eb428e1cd" providerId="ADAL" clId="{35D33782-D117-4E62-8A3B-B04F630A5960}" dt="2020-01-06T14:09:26.438" v="4062" actId="20577"/>
        <pc:sldMkLst>
          <pc:docMk/>
          <pc:sldMk cId="1679509429" sldId="1563"/>
        </pc:sldMkLst>
        <pc:spChg chg="mod">
          <ac:chgData name="Méryl Marechaux" userId="634f77ad-b34f-45ad-b750-fa3eb428e1cd" providerId="ADAL" clId="{35D33782-D117-4E62-8A3B-B04F630A5960}" dt="2020-01-06T14:09:26.438" v="4062" actId="20577"/>
          <ac:spMkLst>
            <pc:docMk/>
            <pc:sldMk cId="1679509429" sldId="1563"/>
            <ac:spMk id="3" creationId="{00000000-0000-0000-0000-000000000000}"/>
          </ac:spMkLst>
        </pc:spChg>
      </pc:sldChg>
      <pc:sldChg chg="modSp">
        <pc:chgData name="Méryl Marechaux" userId="634f77ad-b34f-45ad-b750-fa3eb428e1cd" providerId="ADAL" clId="{35D33782-D117-4E62-8A3B-B04F630A5960}" dt="2020-01-06T14:10:51.449" v="4067" actId="20577"/>
        <pc:sldMkLst>
          <pc:docMk/>
          <pc:sldMk cId="2801471550" sldId="1663"/>
        </pc:sldMkLst>
        <pc:spChg chg="mod">
          <ac:chgData name="Méryl Marechaux" userId="634f77ad-b34f-45ad-b750-fa3eb428e1cd" providerId="ADAL" clId="{35D33782-D117-4E62-8A3B-B04F630A5960}" dt="2020-01-06T14:10:51.449" v="4067" actId="20577"/>
          <ac:spMkLst>
            <pc:docMk/>
            <pc:sldMk cId="2801471550" sldId="1663"/>
            <ac:spMk id="6" creationId="{00000000-0000-0000-0000-000000000000}"/>
          </ac:spMkLst>
        </pc:spChg>
      </pc:sldChg>
      <pc:sldChg chg="modSp modNotes">
        <pc:chgData name="Méryl Marechaux" userId="634f77ad-b34f-45ad-b750-fa3eb428e1cd" providerId="ADAL" clId="{35D33782-D117-4E62-8A3B-B04F630A5960}" dt="2020-01-06T12:30:51.180" v="3864"/>
        <pc:sldMkLst>
          <pc:docMk/>
          <pc:sldMk cId="1989126973" sldId="1665"/>
        </pc:sldMkLst>
        <pc:spChg chg="mod">
          <ac:chgData name="Méryl Marechaux" userId="634f77ad-b34f-45ad-b750-fa3eb428e1cd" providerId="ADAL" clId="{35D33782-D117-4E62-8A3B-B04F630A5960}" dt="2020-01-06T10:25:50.318" v="686" actId="1035"/>
          <ac:spMkLst>
            <pc:docMk/>
            <pc:sldMk cId="1989126973" sldId="1665"/>
            <ac:spMk id="11" creationId="{00000000-0000-0000-0000-000000000000}"/>
          </ac:spMkLst>
        </pc:spChg>
      </pc:sldChg>
      <pc:sldChg chg="addSp delSp modSp modNotes">
        <pc:chgData name="Méryl Marechaux" userId="634f77ad-b34f-45ad-b750-fa3eb428e1cd" providerId="ADAL" clId="{35D33782-D117-4E62-8A3B-B04F630A5960}" dt="2020-01-06T12:30:51.180" v="3864"/>
        <pc:sldMkLst>
          <pc:docMk/>
          <pc:sldMk cId="2011450706" sldId="1668"/>
        </pc:sldMkLst>
        <pc:spChg chg="add mod">
          <ac:chgData name="Méryl Marechaux" userId="634f77ad-b34f-45ad-b750-fa3eb428e1cd" providerId="ADAL" clId="{35D33782-D117-4E62-8A3B-B04F630A5960}" dt="2020-01-06T10:36:39.799" v="901" actId="1076"/>
          <ac:spMkLst>
            <pc:docMk/>
            <pc:sldMk cId="2011450706" sldId="1668"/>
            <ac:spMk id="2" creationId="{49D05965-1FFC-41CF-8EF3-4E6FDED96F90}"/>
          </ac:spMkLst>
        </pc:spChg>
        <pc:spChg chg="mod">
          <ac:chgData name="Méryl Marechaux" userId="634f77ad-b34f-45ad-b750-fa3eb428e1cd" providerId="ADAL" clId="{35D33782-D117-4E62-8A3B-B04F630A5960}" dt="2020-01-06T10:34:56.911" v="848" actId="20577"/>
          <ac:spMkLst>
            <pc:docMk/>
            <pc:sldMk cId="2011450706" sldId="1668"/>
            <ac:spMk id="9" creationId="{00000000-0000-0000-0000-000000000000}"/>
          </ac:spMkLst>
        </pc:spChg>
        <pc:spChg chg="add mod">
          <ac:chgData name="Méryl Marechaux" userId="634f77ad-b34f-45ad-b750-fa3eb428e1cd" providerId="ADAL" clId="{35D33782-D117-4E62-8A3B-B04F630A5960}" dt="2020-01-06T10:36:58.128" v="926" actId="1076"/>
          <ac:spMkLst>
            <pc:docMk/>
            <pc:sldMk cId="2011450706" sldId="1668"/>
            <ac:spMk id="10" creationId="{F667B1F1-67CF-4F0A-8B77-D7D5A153A867}"/>
          </ac:spMkLst>
        </pc:spChg>
        <pc:spChg chg="add mod">
          <ac:chgData name="Méryl Marechaux" userId="634f77ad-b34f-45ad-b750-fa3eb428e1cd" providerId="ADAL" clId="{35D33782-D117-4E62-8A3B-B04F630A5960}" dt="2020-01-06T10:37:08.720" v="937" actId="1076"/>
          <ac:spMkLst>
            <pc:docMk/>
            <pc:sldMk cId="2011450706" sldId="1668"/>
            <ac:spMk id="11" creationId="{DDA31748-9555-4389-AC81-2734394AFF9A}"/>
          </ac:spMkLst>
        </pc:spChg>
        <pc:spChg chg="add mod">
          <ac:chgData name="Méryl Marechaux" userId="634f77ad-b34f-45ad-b750-fa3eb428e1cd" providerId="ADAL" clId="{35D33782-D117-4E62-8A3B-B04F630A5960}" dt="2020-01-06T10:37:29.232" v="973" actId="1076"/>
          <ac:spMkLst>
            <pc:docMk/>
            <pc:sldMk cId="2011450706" sldId="1668"/>
            <ac:spMk id="12" creationId="{8EE6F428-B2EF-411A-BE69-39133E919D4C}"/>
          </ac:spMkLst>
        </pc:spChg>
        <pc:picChg chg="del">
          <ac:chgData name="Méryl Marechaux" userId="634f77ad-b34f-45ad-b750-fa3eb428e1cd" providerId="ADAL" clId="{35D33782-D117-4E62-8A3B-B04F630A5960}" dt="2020-01-06T10:37:35.712" v="974" actId="478"/>
          <ac:picMkLst>
            <pc:docMk/>
            <pc:sldMk cId="2011450706" sldId="1668"/>
            <ac:picMk id="7" creationId="{A4635C7D-A894-48FE-8F03-47EE6E2503FF}"/>
          </ac:picMkLst>
        </pc:picChg>
      </pc:sldChg>
      <pc:sldChg chg="addSp delSp modSp add">
        <pc:chgData name="Méryl Marechaux" userId="634f77ad-b34f-45ad-b750-fa3eb428e1cd" providerId="ADAL" clId="{35D33782-D117-4E62-8A3B-B04F630A5960}" dt="2020-01-06T13:55:45.831" v="3959" actId="1036"/>
        <pc:sldMkLst>
          <pc:docMk/>
          <pc:sldMk cId="2517106096" sldId="1680"/>
        </pc:sldMkLst>
        <pc:spChg chg="mod">
          <ac:chgData name="Méryl Marechaux" userId="634f77ad-b34f-45ad-b750-fa3eb428e1cd" providerId="ADAL" clId="{35D33782-D117-4E62-8A3B-B04F630A5960}" dt="2020-01-06T13:55:45.831" v="3959" actId="1036"/>
          <ac:spMkLst>
            <pc:docMk/>
            <pc:sldMk cId="2517106096" sldId="1680"/>
            <ac:spMk id="9" creationId="{00000000-0000-0000-0000-000000000000}"/>
          </ac:spMkLst>
        </pc:spChg>
        <pc:spChg chg="add mod">
          <ac:chgData name="Méryl Marechaux" userId="634f77ad-b34f-45ad-b750-fa3eb428e1cd" providerId="ADAL" clId="{35D33782-D117-4E62-8A3B-B04F630A5960}" dt="2020-01-06T13:55:02.022" v="3914" actId="1076"/>
          <ac:spMkLst>
            <pc:docMk/>
            <pc:sldMk cId="2517106096" sldId="1680"/>
            <ac:spMk id="11" creationId="{600D2EA4-4319-490D-A70E-FDDF2832EC42}"/>
          </ac:spMkLst>
        </pc:spChg>
        <pc:spChg chg="add mod">
          <ac:chgData name="Méryl Marechaux" userId="634f77ad-b34f-45ad-b750-fa3eb428e1cd" providerId="ADAL" clId="{35D33782-D117-4E62-8A3B-B04F630A5960}" dt="2020-01-06T13:55:15.759" v="3936" actId="20577"/>
          <ac:spMkLst>
            <pc:docMk/>
            <pc:sldMk cId="2517106096" sldId="1680"/>
            <ac:spMk id="12" creationId="{085E2D54-3A18-4BDF-A8CE-8108C14ED170}"/>
          </ac:spMkLst>
        </pc:spChg>
        <pc:spChg chg="add mod">
          <ac:chgData name="Méryl Marechaux" userId="634f77ad-b34f-45ad-b750-fa3eb428e1cd" providerId="ADAL" clId="{35D33782-D117-4E62-8A3B-B04F630A5960}" dt="2020-01-06T13:55:36.350" v="3956" actId="1076"/>
          <ac:spMkLst>
            <pc:docMk/>
            <pc:sldMk cId="2517106096" sldId="1680"/>
            <ac:spMk id="13" creationId="{F5B0190F-5CD7-42C6-BFBE-0896033E4B06}"/>
          </ac:spMkLst>
        </pc:spChg>
        <pc:picChg chg="add mod">
          <ac:chgData name="Méryl Marechaux" userId="634f77ad-b34f-45ad-b750-fa3eb428e1cd" providerId="ADAL" clId="{35D33782-D117-4E62-8A3B-B04F630A5960}" dt="2020-01-06T13:54:09.478" v="3882" actId="1076"/>
          <ac:picMkLst>
            <pc:docMk/>
            <pc:sldMk cId="2517106096" sldId="1680"/>
            <ac:picMk id="3" creationId="{7787D4C6-419F-4B06-91D1-6E8A6A7115DB}"/>
          </ac:picMkLst>
        </pc:picChg>
        <pc:picChg chg="del mod">
          <ac:chgData name="Méryl Marechaux" userId="634f77ad-b34f-45ad-b750-fa3eb428e1cd" providerId="ADAL" clId="{35D33782-D117-4E62-8A3B-B04F630A5960}" dt="2020-01-06T13:55:40.407" v="3958" actId="478"/>
          <ac:picMkLst>
            <pc:docMk/>
            <pc:sldMk cId="2517106096" sldId="1680"/>
            <ac:picMk id="5" creationId="{00000000-0000-0000-0000-000000000000}"/>
          </ac:picMkLst>
        </pc:picChg>
        <pc:picChg chg="del mod">
          <ac:chgData name="Méryl Marechaux" userId="634f77ad-b34f-45ad-b750-fa3eb428e1cd" providerId="ADAL" clId="{35D33782-D117-4E62-8A3B-B04F630A5960}" dt="2020-01-06T10:05:20.905" v="485" actId="478"/>
          <ac:picMkLst>
            <pc:docMk/>
            <pc:sldMk cId="2517106096" sldId="1680"/>
            <ac:picMk id="10" creationId="{A4635C7D-A894-48FE-8F03-47EE6E2503FF}"/>
          </ac:picMkLst>
        </pc:picChg>
      </pc:sldChg>
      <pc:sldChg chg="modSp add">
        <pc:chgData name="Méryl Marechaux" userId="634f77ad-b34f-45ad-b750-fa3eb428e1cd" providerId="ADAL" clId="{35D33782-D117-4E62-8A3B-B04F630A5960}" dt="2020-01-06T10:21:55.908" v="585" actId="1036"/>
        <pc:sldMkLst>
          <pc:docMk/>
          <pc:sldMk cId="2500792024" sldId="1681"/>
        </pc:sldMkLst>
        <pc:spChg chg="mod">
          <ac:chgData name="Méryl Marechaux" userId="634f77ad-b34f-45ad-b750-fa3eb428e1cd" providerId="ADAL" clId="{35D33782-D117-4E62-8A3B-B04F630A5960}" dt="2020-01-06T10:21:55.908" v="585" actId="1036"/>
          <ac:spMkLst>
            <pc:docMk/>
            <pc:sldMk cId="2500792024" sldId="1681"/>
            <ac:spMk id="6" creationId="{00000000-0000-0000-0000-000000000000}"/>
          </ac:spMkLst>
        </pc:spChg>
      </pc:sldChg>
      <pc:sldChg chg="addSp delSp modSp add">
        <pc:chgData name="Méryl Marechaux" userId="634f77ad-b34f-45ad-b750-fa3eb428e1cd" providerId="ADAL" clId="{35D33782-D117-4E62-8A3B-B04F630A5960}" dt="2020-01-06T13:59:15.423" v="4014" actId="1076"/>
        <pc:sldMkLst>
          <pc:docMk/>
          <pc:sldMk cId="4140286436" sldId="1685"/>
        </pc:sldMkLst>
        <pc:spChg chg="mod">
          <ac:chgData name="Méryl Marechaux" userId="634f77ad-b34f-45ad-b750-fa3eb428e1cd" providerId="ADAL" clId="{35D33782-D117-4E62-8A3B-B04F630A5960}" dt="2020-01-06T09:57:16.071" v="414" actId="20577"/>
          <ac:spMkLst>
            <pc:docMk/>
            <pc:sldMk cId="4140286436" sldId="1685"/>
            <ac:spMk id="18" creationId="{00000000-0000-0000-0000-000000000000}"/>
          </ac:spMkLst>
        </pc:spChg>
        <pc:spChg chg="add mod">
          <ac:chgData name="Méryl Marechaux" userId="634f77ad-b34f-45ad-b750-fa3eb428e1cd" providerId="ADAL" clId="{35D33782-D117-4E62-8A3B-B04F630A5960}" dt="2020-01-06T09:55:51.187" v="398" actId="14100"/>
          <ac:spMkLst>
            <pc:docMk/>
            <pc:sldMk cId="4140286436" sldId="1685"/>
            <ac:spMk id="19" creationId="{FE896594-47DC-4069-84DB-A6860CD59A26}"/>
          </ac:spMkLst>
        </pc:spChg>
        <pc:spChg chg="add mod">
          <ac:chgData name="Méryl Marechaux" userId="634f77ad-b34f-45ad-b750-fa3eb428e1cd" providerId="ADAL" clId="{35D33782-D117-4E62-8A3B-B04F630A5960}" dt="2020-01-06T09:56:02.354" v="401" actId="14100"/>
          <ac:spMkLst>
            <pc:docMk/>
            <pc:sldMk cId="4140286436" sldId="1685"/>
            <ac:spMk id="20" creationId="{F6D9A7A3-5AFC-4B6F-AA96-58A2A7DC1CB2}"/>
          </ac:spMkLst>
        </pc:spChg>
        <pc:spChg chg="mod">
          <ac:chgData name="Méryl Marechaux" userId="634f77ad-b34f-45ad-b750-fa3eb428e1cd" providerId="ADAL" clId="{35D33782-D117-4E62-8A3B-B04F630A5960}" dt="2020-01-06T09:56:15.914" v="402" actId="208"/>
          <ac:spMkLst>
            <pc:docMk/>
            <pc:sldMk cId="4140286436" sldId="1685"/>
            <ac:spMk id="40" creationId="{00000000-0000-0000-0000-000000000000}"/>
          </ac:spMkLst>
        </pc:spChg>
        <pc:picChg chg="del mod">
          <ac:chgData name="Méryl Marechaux" userId="634f77ad-b34f-45ad-b750-fa3eb428e1cd" providerId="ADAL" clId="{35D33782-D117-4E62-8A3B-B04F630A5960}" dt="2020-01-06T10:02:01.882" v="445" actId="478"/>
          <ac:picMkLst>
            <pc:docMk/>
            <pc:sldMk cId="4140286436" sldId="1685"/>
            <ac:picMk id="24" creationId="{8418637D-2A88-474C-A6D1-D60C7F3B7DC3}"/>
          </ac:picMkLst>
        </pc:picChg>
        <pc:picChg chg="mod">
          <ac:chgData name="Méryl Marechaux" userId="634f77ad-b34f-45ad-b750-fa3eb428e1cd" providerId="ADAL" clId="{35D33782-D117-4E62-8A3B-B04F630A5960}" dt="2020-01-06T09:52:08.003" v="286" actId="1037"/>
          <ac:picMkLst>
            <pc:docMk/>
            <pc:sldMk cId="4140286436" sldId="1685"/>
            <ac:picMk id="26" creationId="{CF691742-55E0-4288-9439-87C4C44EC0C0}"/>
          </ac:picMkLst>
        </pc:picChg>
        <pc:picChg chg="add del">
          <ac:chgData name="Méryl Marechaux" userId="634f77ad-b34f-45ad-b750-fa3eb428e1cd" providerId="ADAL" clId="{35D33782-D117-4E62-8A3B-B04F630A5960}" dt="2020-01-06T13:59:10.683" v="4012" actId="478"/>
          <ac:picMkLst>
            <pc:docMk/>
            <pc:sldMk cId="4140286436" sldId="1685"/>
            <ac:picMk id="33" creationId="{F41C0290-CD10-49BD-B30E-AB26F4E3D578}"/>
          </ac:picMkLst>
        </pc:picChg>
        <pc:picChg chg="add mod">
          <ac:chgData name="Méryl Marechaux" userId="634f77ad-b34f-45ad-b750-fa3eb428e1cd" providerId="ADAL" clId="{35D33782-D117-4E62-8A3B-B04F630A5960}" dt="2020-01-06T13:59:15.423" v="4014" actId="1076"/>
          <ac:picMkLst>
            <pc:docMk/>
            <pc:sldMk cId="4140286436" sldId="1685"/>
            <ac:picMk id="34" creationId="{A927E68C-2C03-4CEB-91D0-E40E9068C0B1}"/>
          </ac:picMkLst>
        </pc:picChg>
      </pc:sldChg>
      <pc:sldChg chg="addSp delSp modSp add">
        <pc:chgData name="Méryl Marechaux" userId="634f77ad-b34f-45ad-b750-fa3eb428e1cd" providerId="ADAL" clId="{35D33782-D117-4E62-8A3B-B04F630A5960}" dt="2020-01-06T14:00:49.392" v="4046" actId="1076"/>
        <pc:sldMkLst>
          <pc:docMk/>
          <pc:sldMk cId="1410816565" sldId="1687"/>
        </pc:sldMkLst>
        <pc:spChg chg="mod">
          <ac:chgData name="Méryl Marechaux" userId="634f77ad-b34f-45ad-b750-fa3eb428e1cd" providerId="ADAL" clId="{35D33782-D117-4E62-8A3B-B04F630A5960}" dt="2020-01-06T10:10:34.594" v="496" actId="14100"/>
          <ac:spMkLst>
            <pc:docMk/>
            <pc:sldMk cId="1410816565" sldId="1687"/>
            <ac:spMk id="19" creationId="{00000000-0000-0000-0000-000000000000}"/>
          </ac:spMkLst>
        </pc:spChg>
        <pc:picChg chg="add del mod">
          <ac:chgData name="Méryl Marechaux" userId="634f77ad-b34f-45ad-b750-fa3eb428e1cd" providerId="ADAL" clId="{35D33782-D117-4E62-8A3B-B04F630A5960}" dt="2020-01-06T14:00:47.763" v="4045" actId="478"/>
          <ac:picMkLst>
            <pc:docMk/>
            <pc:sldMk cId="1410816565" sldId="1687"/>
            <ac:picMk id="10" creationId="{58CFB3FA-735D-4AD2-81C9-CA1587DCA721}"/>
          </ac:picMkLst>
        </pc:picChg>
        <pc:picChg chg="del">
          <ac:chgData name="Méryl Marechaux" userId="634f77ad-b34f-45ad-b750-fa3eb428e1cd" providerId="ADAL" clId="{35D33782-D117-4E62-8A3B-B04F630A5960}" dt="2020-01-06T10:04:55.274" v="478" actId="478"/>
          <ac:picMkLst>
            <pc:docMk/>
            <pc:sldMk cId="1410816565" sldId="1687"/>
            <ac:picMk id="12" creationId="{00000000-0000-0000-0000-000000000000}"/>
          </ac:picMkLst>
        </pc:picChg>
        <pc:picChg chg="add mod">
          <ac:chgData name="Méryl Marechaux" userId="634f77ad-b34f-45ad-b750-fa3eb428e1cd" providerId="ADAL" clId="{35D33782-D117-4E62-8A3B-B04F630A5960}" dt="2020-01-06T14:00:49.392" v="4046" actId="1076"/>
          <ac:picMkLst>
            <pc:docMk/>
            <pc:sldMk cId="1410816565" sldId="1687"/>
            <ac:picMk id="13" creationId="{AA149469-8316-4B8F-A7A9-5DDB0A58720D}"/>
          </ac:picMkLst>
        </pc:picChg>
        <pc:picChg chg="del">
          <ac:chgData name="Méryl Marechaux" userId="634f77ad-b34f-45ad-b750-fa3eb428e1cd" providerId="ADAL" clId="{35D33782-D117-4E62-8A3B-B04F630A5960}" dt="2020-01-06T10:05:16.250" v="482" actId="478"/>
          <ac:picMkLst>
            <pc:docMk/>
            <pc:sldMk cId="1410816565" sldId="1687"/>
            <ac:picMk id="20" creationId="{A4635C7D-A894-48FE-8F03-47EE6E2503FF}"/>
          </ac:picMkLst>
        </pc:picChg>
      </pc:sldChg>
      <pc:sldChg chg="delSp modSp add">
        <pc:chgData name="Méryl Marechaux" userId="634f77ad-b34f-45ad-b750-fa3eb428e1cd" providerId="ADAL" clId="{35D33782-D117-4E62-8A3B-B04F630A5960}" dt="2020-01-06T10:22:37.091" v="588" actId="478"/>
        <pc:sldMkLst>
          <pc:docMk/>
          <pc:sldMk cId="920126565" sldId="1690"/>
        </pc:sldMkLst>
        <pc:spChg chg="mod">
          <ac:chgData name="Méryl Marechaux" userId="634f77ad-b34f-45ad-b750-fa3eb428e1cd" providerId="ADAL" clId="{35D33782-D117-4E62-8A3B-B04F630A5960}" dt="2020-01-06T10:22:21.217" v="587" actId="6549"/>
          <ac:spMkLst>
            <pc:docMk/>
            <pc:sldMk cId="920126565" sldId="1690"/>
            <ac:spMk id="18" creationId="{00000000-0000-0000-0000-000000000000}"/>
          </ac:spMkLst>
        </pc:spChg>
        <pc:picChg chg="del">
          <ac:chgData name="Méryl Marechaux" userId="634f77ad-b34f-45ad-b750-fa3eb428e1cd" providerId="ADAL" clId="{35D33782-D117-4E62-8A3B-B04F630A5960}" dt="2020-01-06T10:22:37.091" v="588" actId="478"/>
          <ac:picMkLst>
            <pc:docMk/>
            <pc:sldMk cId="920126565" sldId="1690"/>
            <ac:picMk id="26" creationId="{A4635C7D-A894-48FE-8F03-47EE6E2503FF}"/>
          </ac:picMkLst>
        </pc:picChg>
      </pc:sldChg>
      <pc:sldChg chg="addSp delSp modSp add">
        <pc:chgData name="Méryl Marechaux" userId="634f77ad-b34f-45ad-b750-fa3eb428e1cd" providerId="ADAL" clId="{35D33782-D117-4E62-8A3B-B04F630A5960}" dt="2020-01-06T14:17:04.279" v="4145" actId="20577"/>
        <pc:sldMkLst>
          <pc:docMk/>
          <pc:sldMk cId="4218465088" sldId="1691"/>
        </pc:sldMkLst>
        <pc:spChg chg="add del mod">
          <ac:chgData name="Méryl Marechaux" userId="634f77ad-b34f-45ad-b750-fa3eb428e1cd" providerId="ADAL" clId="{35D33782-D117-4E62-8A3B-B04F630A5960}" dt="2020-01-06T10:17:42.241" v="581" actId="478"/>
          <ac:spMkLst>
            <pc:docMk/>
            <pc:sldMk cId="4218465088" sldId="1691"/>
            <ac:spMk id="8" creationId="{79D8828B-AE38-4CD8-8DAE-AC8E777BCC75}"/>
          </ac:spMkLst>
        </pc:spChg>
        <pc:spChg chg="mod">
          <ac:chgData name="Méryl Marechaux" userId="634f77ad-b34f-45ad-b750-fa3eb428e1cd" providerId="ADAL" clId="{35D33782-D117-4E62-8A3B-B04F630A5960}" dt="2020-01-06T14:17:04.279" v="4145" actId="20577"/>
          <ac:spMkLst>
            <pc:docMk/>
            <pc:sldMk cId="4218465088" sldId="1691"/>
            <ac:spMk id="18" creationId="{00000000-0000-0000-0000-000000000000}"/>
          </ac:spMkLst>
        </pc:spChg>
        <pc:picChg chg="del">
          <ac:chgData name="Méryl Marechaux" userId="634f77ad-b34f-45ad-b750-fa3eb428e1cd" providerId="ADAL" clId="{35D33782-D117-4E62-8A3B-B04F630A5960}" dt="2020-01-06T10:15:38.828" v="516" actId="478"/>
          <ac:picMkLst>
            <pc:docMk/>
            <pc:sldMk cId="4218465088" sldId="1691"/>
            <ac:picMk id="2" creationId="{00000000-0000-0000-0000-000000000000}"/>
          </ac:picMkLst>
        </pc:picChg>
        <pc:picChg chg="del mod">
          <ac:chgData name="Méryl Marechaux" userId="634f77ad-b34f-45ad-b750-fa3eb428e1cd" providerId="ADAL" clId="{35D33782-D117-4E62-8A3B-B04F630A5960}" dt="2020-01-06T14:15:40" v="4091" actId="478"/>
          <ac:picMkLst>
            <pc:docMk/>
            <pc:sldMk cId="4218465088" sldId="1691"/>
            <ac:picMk id="4" creationId="{00000000-0000-0000-0000-000000000000}"/>
          </ac:picMkLst>
        </pc:picChg>
        <pc:picChg chg="del mod">
          <ac:chgData name="Méryl Marechaux" userId="634f77ad-b34f-45ad-b750-fa3eb428e1cd" providerId="ADAL" clId="{35D33782-D117-4E62-8A3B-B04F630A5960}" dt="2020-01-06T14:15:40" v="4091" actId="478"/>
          <ac:picMkLst>
            <pc:docMk/>
            <pc:sldMk cId="4218465088" sldId="1691"/>
            <ac:picMk id="5" creationId="{00000000-0000-0000-0000-000000000000}"/>
          </ac:picMkLst>
        </pc:picChg>
        <pc:picChg chg="del mod">
          <ac:chgData name="Méryl Marechaux" userId="634f77ad-b34f-45ad-b750-fa3eb428e1cd" providerId="ADAL" clId="{35D33782-D117-4E62-8A3B-B04F630A5960}" dt="2020-01-06T14:15:34.104" v="4088" actId="478"/>
          <ac:picMkLst>
            <pc:docMk/>
            <pc:sldMk cId="4218465088" sldId="1691"/>
            <ac:picMk id="6" creationId="{00000000-0000-0000-0000-000000000000}"/>
          </ac:picMkLst>
        </pc:picChg>
        <pc:picChg chg="del mod">
          <ac:chgData name="Méryl Marechaux" userId="634f77ad-b34f-45ad-b750-fa3eb428e1cd" providerId="ADAL" clId="{35D33782-D117-4E62-8A3B-B04F630A5960}" dt="2020-01-06T14:15:34.104" v="4088" actId="478"/>
          <ac:picMkLst>
            <pc:docMk/>
            <pc:sldMk cId="4218465088" sldId="1691"/>
            <ac:picMk id="10" creationId="{00000000-0000-0000-0000-000000000000}"/>
          </ac:picMkLst>
        </pc:picChg>
        <pc:picChg chg="del">
          <ac:chgData name="Méryl Marechaux" userId="634f77ad-b34f-45ad-b750-fa3eb428e1cd" providerId="ADAL" clId="{35D33782-D117-4E62-8A3B-B04F630A5960}" dt="2020-01-06T10:05:10.545" v="480" actId="478"/>
          <ac:picMkLst>
            <pc:docMk/>
            <pc:sldMk cId="4218465088" sldId="1691"/>
            <ac:picMk id="12" creationId="{00000000-0000-0000-0000-000000000000}"/>
          </ac:picMkLst>
        </pc:picChg>
        <pc:picChg chg="add del mod">
          <ac:chgData name="Méryl Marechaux" userId="634f77ad-b34f-45ad-b750-fa3eb428e1cd" providerId="ADAL" clId="{35D33782-D117-4E62-8A3B-B04F630A5960}" dt="2020-01-06T14:00:58.058" v="4047" actId="478"/>
          <ac:picMkLst>
            <pc:docMk/>
            <pc:sldMk cId="4218465088" sldId="1691"/>
            <ac:picMk id="14" creationId="{8FBAD8CA-0E06-43E2-A157-BE7B6540C25E}"/>
          </ac:picMkLst>
        </pc:picChg>
        <pc:picChg chg="add mod">
          <ac:chgData name="Méryl Marechaux" userId="634f77ad-b34f-45ad-b750-fa3eb428e1cd" providerId="ADAL" clId="{35D33782-D117-4E62-8A3B-B04F630A5960}" dt="2020-01-06T13:51:33.646" v="3877" actId="1076"/>
          <ac:picMkLst>
            <pc:docMk/>
            <pc:sldMk cId="4218465088" sldId="1691"/>
            <ac:picMk id="15" creationId="{4B47FB5D-9117-4702-8868-B96800BB0CE2}"/>
          </ac:picMkLst>
        </pc:picChg>
        <pc:picChg chg="add mod">
          <ac:chgData name="Méryl Marechaux" userId="634f77ad-b34f-45ad-b750-fa3eb428e1cd" providerId="ADAL" clId="{35D33782-D117-4E62-8A3B-B04F630A5960}" dt="2020-01-06T14:15:23.983" v="4085" actId="1076"/>
          <ac:picMkLst>
            <pc:docMk/>
            <pc:sldMk cId="4218465088" sldId="1691"/>
            <ac:picMk id="17" creationId="{44330667-AB19-4CC6-B559-3E3D00748400}"/>
          </ac:picMkLst>
        </pc:picChg>
        <pc:picChg chg="add del">
          <ac:chgData name="Méryl Marechaux" userId="634f77ad-b34f-45ad-b750-fa3eb428e1cd" providerId="ADAL" clId="{35D33782-D117-4E62-8A3B-B04F630A5960}" dt="2020-01-06T14:01:01.274" v="4049"/>
          <ac:picMkLst>
            <pc:docMk/>
            <pc:sldMk cId="4218465088" sldId="1691"/>
            <ac:picMk id="19" creationId="{9AC91F40-17F2-40DA-9B26-5F371527CB66}"/>
          </ac:picMkLst>
        </pc:picChg>
        <pc:picChg chg="del">
          <ac:chgData name="Méryl Marechaux" userId="634f77ad-b34f-45ad-b750-fa3eb428e1cd" providerId="ADAL" clId="{35D33782-D117-4E62-8A3B-B04F630A5960}" dt="2020-01-06T10:05:18.092" v="483" actId="478"/>
          <ac:picMkLst>
            <pc:docMk/>
            <pc:sldMk cId="4218465088" sldId="1691"/>
            <ac:picMk id="20" creationId="{A4635C7D-A894-48FE-8F03-47EE6E2503FF}"/>
          </ac:picMkLst>
        </pc:picChg>
        <pc:picChg chg="add del">
          <ac:chgData name="Méryl Marechaux" userId="634f77ad-b34f-45ad-b750-fa3eb428e1cd" providerId="ADAL" clId="{35D33782-D117-4E62-8A3B-B04F630A5960}" dt="2020-01-06T14:15:36.416" v="4090" actId="478"/>
          <ac:picMkLst>
            <pc:docMk/>
            <pc:sldMk cId="4218465088" sldId="1691"/>
            <ac:picMk id="21" creationId="{C0575806-69B9-4F61-B68B-A83FC18CEC4F}"/>
          </ac:picMkLst>
        </pc:picChg>
        <pc:picChg chg="add mod">
          <ac:chgData name="Méryl Marechaux" userId="634f77ad-b34f-45ad-b750-fa3eb428e1cd" providerId="ADAL" clId="{35D33782-D117-4E62-8A3B-B04F630A5960}" dt="2020-01-06T14:15:29.912" v="4087" actId="1076"/>
          <ac:picMkLst>
            <pc:docMk/>
            <pc:sldMk cId="4218465088" sldId="1691"/>
            <ac:picMk id="23" creationId="{CB5407AD-67FA-430A-B951-8A6644AB6A5A}"/>
          </ac:picMkLst>
        </pc:picChg>
        <pc:picChg chg="add mod">
          <ac:chgData name="Méryl Marechaux" userId="634f77ad-b34f-45ad-b750-fa3eb428e1cd" providerId="ADAL" clId="{35D33782-D117-4E62-8A3B-B04F630A5960}" dt="2020-01-06T14:15:06.415" v="4081" actId="1076"/>
          <ac:picMkLst>
            <pc:docMk/>
            <pc:sldMk cId="4218465088" sldId="1691"/>
            <ac:picMk id="25" creationId="{9E8AD1DC-931C-4412-8703-C5A217FD42FE}"/>
          </ac:picMkLst>
        </pc:picChg>
        <pc:picChg chg="add mod">
          <ac:chgData name="Méryl Marechaux" userId="634f77ad-b34f-45ad-b750-fa3eb428e1cd" providerId="ADAL" clId="{35D33782-D117-4E62-8A3B-B04F630A5960}" dt="2020-01-06T14:15:14.647" v="4083" actId="1076"/>
          <ac:picMkLst>
            <pc:docMk/>
            <pc:sldMk cId="4218465088" sldId="1691"/>
            <ac:picMk id="27" creationId="{EBB335FC-AEB3-484F-9B25-B88AFD248FE1}"/>
          </ac:picMkLst>
        </pc:picChg>
      </pc:sldChg>
      <pc:sldChg chg="delSp modSp add">
        <pc:chgData name="Méryl Marechaux" userId="634f77ad-b34f-45ad-b750-fa3eb428e1cd" providerId="ADAL" clId="{35D33782-D117-4E62-8A3B-B04F630A5960}" dt="2020-01-06T10:22:47.621" v="591" actId="20577"/>
        <pc:sldMkLst>
          <pc:docMk/>
          <pc:sldMk cId="1295316046" sldId="1692"/>
        </pc:sldMkLst>
        <pc:spChg chg="mod">
          <ac:chgData name="Méryl Marechaux" userId="634f77ad-b34f-45ad-b750-fa3eb428e1cd" providerId="ADAL" clId="{35D33782-D117-4E62-8A3B-B04F630A5960}" dt="2020-01-06T10:22:47.621" v="591" actId="20577"/>
          <ac:spMkLst>
            <pc:docMk/>
            <pc:sldMk cId="1295316046" sldId="1692"/>
            <ac:spMk id="20" creationId="{00000000-0000-0000-0000-000000000000}"/>
          </ac:spMkLst>
        </pc:spChg>
        <pc:picChg chg="del">
          <ac:chgData name="Méryl Marechaux" userId="634f77ad-b34f-45ad-b750-fa3eb428e1cd" providerId="ADAL" clId="{35D33782-D117-4E62-8A3B-B04F630A5960}" dt="2020-01-06T10:22:39.867" v="589" actId="478"/>
          <ac:picMkLst>
            <pc:docMk/>
            <pc:sldMk cId="1295316046" sldId="1692"/>
            <ac:picMk id="29" creationId="{A4635C7D-A894-48FE-8F03-47EE6E2503FF}"/>
          </ac:picMkLst>
        </pc:picChg>
      </pc:sldChg>
      <pc:sldChg chg="addSp delSp modSp">
        <pc:chgData name="Méryl Marechaux" userId="634f77ad-b34f-45ad-b750-fa3eb428e1cd" providerId="ADAL" clId="{35D33782-D117-4E62-8A3B-B04F630A5960}" dt="2020-01-06T10:34:10.413" v="820" actId="20577"/>
        <pc:sldMkLst>
          <pc:docMk/>
          <pc:sldMk cId="2393291297" sldId="1693"/>
        </pc:sldMkLst>
        <pc:spChg chg="mod">
          <ac:chgData name="Méryl Marechaux" userId="634f77ad-b34f-45ad-b750-fa3eb428e1cd" providerId="ADAL" clId="{35D33782-D117-4E62-8A3B-B04F630A5960}" dt="2020-01-06T10:34:10.413" v="820" actId="20577"/>
          <ac:spMkLst>
            <pc:docMk/>
            <pc:sldMk cId="2393291297" sldId="1693"/>
            <ac:spMk id="17" creationId="{CFB44F3D-6649-41D1-92C7-0F07977FBAAC}"/>
          </ac:spMkLst>
        </pc:spChg>
        <pc:picChg chg="add del mod">
          <ac:chgData name="Méryl Marechaux" userId="634f77ad-b34f-45ad-b750-fa3eb428e1cd" providerId="ADAL" clId="{35D33782-D117-4E62-8A3B-B04F630A5960}" dt="2020-01-06T09:59:49.629" v="425"/>
          <ac:picMkLst>
            <pc:docMk/>
            <pc:sldMk cId="2393291297" sldId="1693"/>
            <ac:picMk id="4" creationId="{8D7FECA9-EB4C-4E55-A6A1-D474577C67FD}"/>
          </ac:picMkLst>
        </pc:picChg>
        <pc:picChg chg="del">
          <ac:chgData name="Méryl Marechaux" userId="634f77ad-b34f-45ad-b750-fa3eb428e1cd" providerId="ADAL" clId="{35D33782-D117-4E62-8A3B-B04F630A5960}" dt="2020-01-06T09:58:30.674" v="422" actId="478"/>
          <ac:picMkLst>
            <pc:docMk/>
            <pc:sldMk cId="2393291297" sldId="1693"/>
            <ac:picMk id="20" creationId="{A4635C7D-A894-48FE-8F03-47EE6E2503FF}"/>
          </ac:picMkLst>
        </pc:picChg>
      </pc:sldChg>
      <pc:sldChg chg="delSp modSp">
        <pc:chgData name="Méryl Marechaux" userId="634f77ad-b34f-45ad-b750-fa3eb428e1cd" providerId="ADAL" clId="{35D33782-D117-4E62-8A3B-B04F630A5960}" dt="2020-01-06T10:38:03.610" v="1000" actId="14100"/>
        <pc:sldMkLst>
          <pc:docMk/>
          <pc:sldMk cId="3620129807" sldId="1694"/>
        </pc:sldMkLst>
        <pc:spChg chg="mod">
          <ac:chgData name="Méryl Marechaux" userId="634f77ad-b34f-45ad-b750-fa3eb428e1cd" providerId="ADAL" clId="{35D33782-D117-4E62-8A3B-B04F630A5960}" dt="2020-01-06T10:38:03.610" v="1000" actId="14100"/>
          <ac:spMkLst>
            <pc:docMk/>
            <pc:sldMk cId="3620129807" sldId="1694"/>
            <ac:spMk id="10" creationId="{00000000-0000-0000-0000-000000000000}"/>
          </ac:spMkLst>
        </pc:spChg>
        <pc:picChg chg="del">
          <ac:chgData name="Méryl Marechaux" userId="634f77ad-b34f-45ad-b750-fa3eb428e1cd" providerId="ADAL" clId="{35D33782-D117-4E62-8A3B-B04F630A5960}" dt="2020-01-06T10:37:38.136" v="975" actId="478"/>
          <ac:picMkLst>
            <pc:docMk/>
            <pc:sldMk cId="3620129807" sldId="1694"/>
            <ac:picMk id="8" creationId="{A4635C7D-A894-48FE-8F03-47EE6E2503FF}"/>
          </ac:picMkLst>
        </pc:picChg>
      </pc:sldChg>
      <pc:sldChg chg="delSp">
        <pc:chgData name="Méryl Marechaux" userId="634f77ad-b34f-45ad-b750-fa3eb428e1cd" providerId="ADAL" clId="{35D33782-D117-4E62-8A3B-B04F630A5960}" dt="2020-01-06T10:38:15.048" v="1001" actId="478"/>
        <pc:sldMkLst>
          <pc:docMk/>
          <pc:sldMk cId="1906106816" sldId="1695"/>
        </pc:sldMkLst>
        <pc:picChg chg="del">
          <ac:chgData name="Méryl Marechaux" userId="634f77ad-b34f-45ad-b750-fa3eb428e1cd" providerId="ADAL" clId="{35D33782-D117-4E62-8A3B-B04F630A5960}" dt="2020-01-06T10:38:15.048" v="1001" actId="478"/>
          <ac:picMkLst>
            <pc:docMk/>
            <pc:sldMk cId="1906106816" sldId="1695"/>
            <ac:picMk id="5" creationId="{A4635C7D-A894-48FE-8F03-47EE6E2503FF}"/>
          </ac:picMkLst>
        </pc:picChg>
      </pc:sldChg>
      <pc:sldChg chg="delSp modSp">
        <pc:chgData name="Méryl Marechaux" userId="634f77ad-b34f-45ad-b750-fa3eb428e1cd" providerId="ADAL" clId="{35D33782-D117-4E62-8A3B-B04F630A5960}" dt="2020-01-06T10:38:23.192" v="1017" actId="20577"/>
        <pc:sldMkLst>
          <pc:docMk/>
          <pc:sldMk cId="1872741169" sldId="1696"/>
        </pc:sldMkLst>
        <pc:spChg chg="mod">
          <ac:chgData name="Méryl Marechaux" userId="634f77ad-b34f-45ad-b750-fa3eb428e1cd" providerId="ADAL" clId="{35D33782-D117-4E62-8A3B-B04F630A5960}" dt="2020-01-06T10:38:23.192" v="1017" actId="20577"/>
          <ac:spMkLst>
            <pc:docMk/>
            <pc:sldMk cId="1872741169" sldId="1696"/>
            <ac:spMk id="17" creationId="{CFB44F3D-6649-41D1-92C7-0F07977FBAAC}"/>
          </ac:spMkLst>
        </pc:spChg>
        <pc:picChg chg="del">
          <ac:chgData name="Méryl Marechaux" userId="634f77ad-b34f-45ad-b750-fa3eb428e1cd" providerId="ADAL" clId="{35D33782-D117-4E62-8A3B-B04F630A5960}" dt="2020-01-06T10:38:17.848" v="1002" actId="478"/>
          <ac:picMkLst>
            <pc:docMk/>
            <pc:sldMk cId="1872741169" sldId="1696"/>
            <ac:picMk id="20" creationId="{A4635C7D-A894-48FE-8F03-47EE6E2503FF}"/>
          </ac:picMkLst>
        </pc:picChg>
      </pc:sldChg>
      <pc:sldChg chg="addSp delSp modSp modNotes">
        <pc:chgData name="Méryl Marechaux" userId="634f77ad-b34f-45ad-b750-fa3eb428e1cd" providerId="ADAL" clId="{35D33782-D117-4E62-8A3B-B04F630A5960}" dt="2020-01-06T12:30:51.180" v="3864"/>
        <pc:sldMkLst>
          <pc:docMk/>
          <pc:sldMk cId="2955447426" sldId="1697"/>
        </pc:sldMkLst>
        <pc:spChg chg="add mod">
          <ac:chgData name="Méryl Marechaux" userId="634f77ad-b34f-45ad-b750-fa3eb428e1cd" providerId="ADAL" clId="{35D33782-D117-4E62-8A3B-B04F630A5960}" dt="2020-01-06T10:40:05.028" v="1091" actId="208"/>
          <ac:spMkLst>
            <pc:docMk/>
            <pc:sldMk cId="2955447426" sldId="1697"/>
            <ac:spMk id="2" creationId="{028D6C40-48AB-4DFF-A2EE-59D433900C78}"/>
          </ac:spMkLst>
        </pc:spChg>
        <pc:spChg chg="add mod">
          <ac:chgData name="Méryl Marechaux" userId="634f77ad-b34f-45ad-b750-fa3eb428e1cd" providerId="ADAL" clId="{35D33782-D117-4E62-8A3B-B04F630A5960}" dt="2020-01-06T10:41:25.706" v="1169" actId="14861"/>
          <ac:spMkLst>
            <pc:docMk/>
            <pc:sldMk cId="2955447426" sldId="1697"/>
            <ac:spMk id="4" creationId="{1C022A6B-A6AD-4A4C-BC89-528C8F6EDFCB}"/>
          </ac:spMkLst>
        </pc:spChg>
        <pc:spChg chg="add mod">
          <ac:chgData name="Méryl Marechaux" userId="634f77ad-b34f-45ad-b750-fa3eb428e1cd" providerId="ADAL" clId="{35D33782-D117-4E62-8A3B-B04F630A5960}" dt="2020-01-06T10:42:57.029" v="1228" actId="1076"/>
          <ac:spMkLst>
            <pc:docMk/>
            <pc:sldMk cId="2955447426" sldId="1697"/>
            <ac:spMk id="6" creationId="{E35C04A5-5B17-4A72-B3EB-2F666F00EE06}"/>
          </ac:spMkLst>
        </pc:spChg>
        <pc:spChg chg="mod">
          <ac:chgData name="Méryl Marechaux" userId="634f77ad-b34f-45ad-b750-fa3eb428e1cd" providerId="ADAL" clId="{35D33782-D117-4E62-8A3B-B04F630A5960}" dt="2020-01-06T10:43:32.735" v="1245" actId="20577"/>
          <ac:spMkLst>
            <pc:docMk/>
            <pc:sldMk cId="2955447426" sldId="1697"/>
            <ac:spMk id="10" creationId="{00000000-0000-0000-0000-000000000000}"/>
          </ac:spMkLst>
        </pc:spChg>
        <pc:spChg chg="add mod">
          <ac:chgData name="Méryl Marechaux" userId="634f77ad-b34f-45ad-b750-fa3eb428e1cd" providerId="ADAL" clId="{35D33782-D117-4E62-8A3B-B04F630A5960}" dt="2020-01-06T10:39:00.794" v="1048" actId="1076"/>
          <ac:spMkLst>
            <pc:docMk/>
            <pc:sldMk cId="2955447426" sldId="1697"/>
            <ac:spMk id="11" creationId="{93B2213F-2E8E-424D-ACFA-04F5DD666BF4}"/>
          </ac:spMkLst>
        </pc:spChg>
        <pc:spChg chg="add mod">
          <ac:chgData name="Méryl Marechaux" userId="634f77ad-b34f-45ad-b750-fa3eb428e1cd" providerId="ADAL" clId="{35D33782-D117-4E62-8A3B-B04F630A5960}" dt="2020-01-06T10:39:16.058" v="1060" actId="1076"/>
          <ac:spMkLst>
            <pc:docMk/>
            <pc:sldMk cId="2955447426" sldId="1697"/>
            <ac:spMk id="12" creationId="{EE3BEB50-A7ED-42EE-8DC4-A51E24D4C21B}"/>
          </ac:spMkLst>
        </pc:spChg>
        <pc:spChg chg="add del mod">
          <ac:chgData name="Méryl Marechaux" userId="634f77ad-b34f-45ad-b750-fa3eb428e1cd" providerId="ADAL" clId="{35D33782-D117-4E62-8A3B-B04F630A5960}" dt="2020-01-06T10:40:09.722" v="1093"/>
          <ac:spMkLst>
            <pc:docMk/>
            <pc:sldMk cId="2955447426" sldId="1697"/>
            <ac:spMk id="13" creationId="{FA1DE514-7EB5-4A9C-9FE4-89889E73959B}"/>
          </ac:spMkLst>
        </pc:spChg>
        <pc:spChg chg="add mod">
          <ac:chgData name="Méryl Marechaux" userId="634f77ad-b34f-45ad-b750-fa3eb428e1cd" providerId="ADAL" clId="{35D33782-D117-4E62-8A3B-B04F630A5960}" dt="2020-01-06T10:40:16.347" v="1096" actId="1076"/>
          <ac:spMkLst>
            <pc:docMk/>
            <pc:sldMk cId="2955447426" sldId="1697"/>
            <ac:spMk id="14" creationId="{6936044F-D606-44F4-AEDF-E5979EF5A796}"/>
          </ac:spMkLst>
        </pc:spChg>
        <pc:spChg chg="add mod">
          <ac:chgData name="Méryl Marechaux" userId="634f77ad-b34f-45ad-b750-fa3eb428e1cd" providerId="ADAL" clId="{35D33782-D117-4E62-8A3B-B04F630A5960}" dt="2020-01-06T10:40:42.187" v="1135" actId="1076"/>
          <ac:spMkLst>
            <pc:docMk/>
            <pc:sldMk cId="2955447426" sldId="1697"/>
            <ac:spMk id="15" creationId="{55D16CFC-298E-4050-B9E8-4641679371DC}"/>
          </ac:spMkLst>
        </pc:spChg>
        <pc:spChg chg="add del mod">
          <ac:chgData name="Méryl Marechaux" userId="634f77ad-b34f-45ad-b750-fa3eb428e1cd" providerId="ADAL" clId="{35D33782-D117-4E62-8A3B-B04F630A5960}" dt="2020-01-06T10:42:22.224" v="1183"/>
          <ac:spMkLst>
            <pc:docMk/>
            <pc:sldMk cId="2955447426" sldId="1697"/>
            <ac:spMk id="16" creationId="{62DEFCFA-22AC-47C0-8582-B1D58D64889A}"/>
          </ac:spMkLst>
        </pc:spChg>
        <pc:spChg chg="add mod">
          <ac:chgData name="Méryl Marechaux" userId="634f77ad-b34f-45ad-b750-fa3eb428e1cd" providerId="ADAL" clId="{35D33782-D117-4E62-8A3B-B04F630A5960}" dt="2020-01-06T10:41:39.628" v="1173" actId="1076"/>
          <ac:spMkLst>
            <pc:docMk/>
            <pc:sldMk cId="2955447426" sldId="1697"/>
            <ac:spMk id="17" creationId="{08C85987-D52B-4BE1-81BB-E46D232DD5A5}"/>
          </ac:spMkLst>
        </pc:spChg>
        <pc:spChg chg="add mod">
          <ac:chgData name="Méryl Marechaux" userId="634f77ad-b34f-45ad-b750-fa3eb428e1cd" providerId="ADAL" clId="{35D33782-D117-4E62-8A3B-B04F630A5960}" dt="2020-01-06T10:42:54.248" v="1226" actId="1076"/>
          <ac:spMkLst>
            <pc:docMk/>
            <pc:sldMk cId="2955447426" sldId="1697"/>
            <ac:spMk id="18" creationId="{53DDB038-9987-4EE3-9F5D-3E9371D3132C}"/>
          </ac:spMkLst>
        </pc:spChg>
        <pc:spChg chg="add mod">
          <ac:chgData name="Méryl Marechaux" userId="634f77ad-b34f-45ad-b750-fa3eb428e1cd" providerId="ADAL" clId="{35D33782-D117-4E62-8A3B-B04F630A5960}" dt="2020-01-06T10:43:04.493" v="1231" actId="1076"/>
          <ac:spMkLst>
            <pc:docMk/>
            <pc:sldMk cId="2955447426" sldId="1697"/>
            <ac:spMk id="19" creationId="{704FC9D7-3121-411C-8999-803C55D0C818}"/>
          </ac:spMkLst>
        </pc:spChg>
        <pc:picChg chg="del">
          <ac:chgData name="Méryl Marechaux" userId="634f77ad-b34f-45ad-b750-fa3eb428e1cd" providerId="ADAL" clId="{35D33782-D117-4E62-8A3B-B04F630A5960}" dt="2020-01-06T10:43:08.845" v="1232" actId="478"/>
          <ac:picMkLst>
            <pc:docMk/>
            <pc:sldMk cId="2955447426" sldId="1697"/>
            <ac:picMk id="7" creationId="{A4635C7D-A894-48FE-8F03-47EE6E2503FF}"/>
          </ac:picMkLst>
        </pc:picChg>
      </pc:sldChg>
      <pc:sldChg chg="delSp">
        <pc:chgData name="Méryl Marechaux" userId="634f77ad-b34f-45ad-b750-fa3eb428e1cd" providerId="ADAL" clId="{35D33782-D117-4E62-8A3B-B04F630A5960}" dt="2020-01-13T14:24:12.101" v="4168" actId="478"/>
        <pc:sldMkLst>
          <pc:docMk/>
          <pc:sldMk cId="4004618943" sldId="1698"/>
        </pc:sldMkLst>
        <pc:spChg chg="del">
          <ac:chgData name="Méryl Marechaux" userId="634f77ad-b34f-45ad-b750-fa3eb428e1cd" providerId="ADAL" clId="{35D33782-D117-4E62-8A3B-B04F630A5960}" dt="2020-01-06T10:43:43.037" v="1246" actId="478"/>
          <ac:spMkLst>
            <pc:docMk/>
            <pc:sldMk cId="4004618943" sldId="1698"/>
            <ac:spMk id="14" creationId="{00000000-0000-0000-0000-000000000000}"/>
          </ac:spMkLst>
        </pc:spChg>
        <pc:picChg chg="del">
          <ac:chgData name="Méryl Marechaux" userId="634f77ad-b34f-45ad-b750-fa3eb428e1cd" providerId="ADAL" clId="{35D33782-D117-4E62-8A3B-B04F630A5960}" dt="2020-01-13T14:24:12.101" v="4168" actId="478"/>
          <ac:picMkLst>
            <pc:docMk/>
            <pc:sldMk cId="4004618943" sldId="1698"/>
            <ac:picMk id="8" creationId="{A4635C7D-A894-48FE-8F03-47EE6E2503FF}"/>
          </ac:picMkLst>
        </pc:picChg>
      </pc:sldChg>
      <pc:sldChg chg="delSp">
        <pc:chgData name="Méryl Marechaux" userId="634f77ad-b34f-45ad-b750-fa3eb428e1cd" providerId="ADAL" clId="{35D33782-D117-4E62-8A3B-B04F630A5960}" dt="2020-01-13T14:24:15.059" v="4169" actId="478"/>
        <pc:sldMkLst>
          <pc:docMk/>
          <pc:sldMk cId="918942654" sldId="1699"/>
        </pc:sldMkLst>
        <pc:picChg chg="del">
          <ac:chgData name="Méryl Marechaux" userId="634f77ad-b34f-45ad-b750-fa3eb428e1cd" providerId="ADAL" clId="{35D33782-D117-4E62-8A3B-B04F630A5960}" dt="2020-01-13T14:24:15.059" v="4169" actId="478"/>
          <ac:picMkLst>
            <pc:docMk/>
            <pc:sldMk cId="918942654" sldId="1699"/>
            <ac:picMk id="5" creationId="{A4635C7D-A894-48FE-8F03-47EE6E2503FF}"/>
          </ac:picMkLst>
        </pc:picChg>
      </pc:sldChg>
      <pc:sldChg chg="addSp delSp modSp">
        <pc:chgData name="Méryl Marechaux" userId="634f77ad-b34f-45ad-b750-fa3eb428e1cd" providerId="ADAL" clId="{35D33782-D117-4E62-8A3B-B04F630A5960}" dt="2020-01-06T11:07:16.160" v="3365" actId="478"/>
        <pc:sldMkLst>
          <pc:docMk/>
          <pc:sldMk cId="3349755236" sldId="1700"/>
        </pc:sldMkLst>
        <pc:spChg chg="add del mod">
          <ac:chgData name="Méryl Marechaux" userId="634f77ad-b34f-45ad-b750-fa3eb428e1cd" providerId="ADAL" clId="{35D33782-D117-4E62-8A3B-B04F630A5960}" dt="2020-01-06T11:07:16.160" v="3365" actId="478"/>
          <ac:spMkLst>
            <pc:docMk/>
            <pc:sldMk cId="3349755236" sldId="1700"/>
            <ac:spMk id="4" creationId="{94949CFA-CC14-443E-95AF-D0AFAFF1D676}"/>
          </ac:spMkLst>
        </pc:spChg>
        <pc:spChg chg="mod">
          <ac:chgData name="Méryl Marechaux" userId="634f77ad-b34f-45ad-b750-fa3eb428e1cd" providerId="ADAL" clId="{35D33782-D117-4E62-8A3B-B04F630A5960}" dt="2020-01-06T11:04:54.790" v="3253" actId="1076"/>
          <ac:spMkLst>
            <pc:docMk/>
            <pc:sldMk cId="3349755236" sldId="1700"/>
            <ac:spMk id="17" creationId="{CFB44F3D-6649-41D1-92C7-0F07977FBAAC}"/>
          </ac:spMkLst>
        </pc:spChg>
        <pc:spChg chg="mod">
          <ac:chgData name="Méryl Marechaux" userId="634f77ad-b34f-45ad-b750-fa3eb428e1cd" providerId="ADAL" clId="{35D33782-D117-4E62-8A3B-B04F630A5960}" dt="2020-01-06T11:07:01.874" v="3363" actId="113"/>
          <ac:spMkLst>
            <pc:docMk/>
            <pc:sldMk cId="3349755236" sldId="1700"/>
            <ac:spMk id="19" creationId="{00000000-0000-0000-0000-000000000000}"/>
          </ac:spMkLst>
        </pc:spChg>
        <pc:picChg chg="add mod">
          <ac:chgData name="Méryl Marechaux" userId="634f77ad-b34f-45ad-b750-fa3eb428e1cd" providerId="ADAL" clId="{35D33782-D117-4E62-8A3B-B04F630A5960}" dt="2020-01-06T11:05:20.749" v="3264" actId="1076"/>
          <ac:picMkLst>
            <pc:docMk/>
            <pc:sldMk cId="3349755236" sldId="1700"/>
            <ac:picMk id="2" creationId="{EC436F46-55A9-4FC3-B890-FBA9EF476F22}"/>
          </ac:picMkLst>
        </pc:picChg>
        <pc:picChg chg="mod">
          <ac:chgData name="Méryl Marechaux" userId="634f77ad-b34f-45ad-b750-fa3eb428e1cd" providerId="ADAL" clId="{35D33782-D117-4E62-8A3B-B04F630A5960}" dt="2020-01-06T11:07:05.813" v="3364" actId="1076"/>
          <ac:picMkLst>
            <pc:docMk/>
            <pc:sldMk cId="3349755236" sldId="1700"/>
            <ac:picMk id="13" creationId="{A46B5ECE-5964-4FEA-AA18-509DFCB11952}"/>
          </ac:picMkLst>
        </pc:picChg>
        <pc:picChg chg="del">
          <ac:chgData name="Méryl Marechaux" userId="634f77ad-b34f-45ad-b750-fa3eb428e1cd" providerId="ADAL" clId="{35D33782-D117-4E62-8A3B-B04F630A5960}" dt="2020-01-06T11:05:26.346" v="3265" actId="478"/>
          <ac:picMkLst>
            <pc:docMk/>
            <pc:sldMk cId="3349755236" sldId="1700"/>
            <ac:picMk id="20" creationId="{A4635C7D-A894-48FE-8F03-47EE6E2503FF}"/>
          </ac:picMkLst>
        </pc:picChg>
      </pc:sldChg>
      <pc:sldChg chg="addSp delSp modSp modNotes">
        <pc:chgData name="Méryl Marechaux" userId="634f77ad-b34f-45ad-b750-fa3eb428e1cd" providerId="ADAL" clId="{35D33782-D117-4E62-8A3B-B04F630A5960}" dt="2020-01-06T12:30:51.180" v="3864"/>
        <pc:sldMkLst>
          <pc:docMk/>
          <pc:sldMk cId="1175652689" sldId="1701"/>
        </pc:sldMkLst>
        <pc:spChg chg="mod">
          <ac:chgData name="Méryl Marechaux" userId="634f77ad-b34f-45ad-b750-fa3eb428e1cd" providerId="ADAL" clId="{35D33782-D117-4E62-8A3B-B04F630A5960}" dt="2020-01-06T11:09:20.281" v="3395" actId="20577"/>
          <ac:spMkLst>
            <pc:docMk/>
            <pc:sldMk cId="1175652689" sldId="1701"/>
            <ac:spMk id="2" creationId="{00000000-0000-0000-0000-000000000000}"/>
          </ac:spMkLst>
        </pc:spChg>
        <pc:spChg chg="add mod">
          <ac:chgData name="Méryl Marechaux" userId="634f77ad-b34f-45ad-b750-fa3eb428e1cd" providerId="ADAL" clId="{35D33782-D117-4E62-8A3B-B04F630A5960}" dt="2020-01-06T11:11:14.514" v="3641" actId="14861"/>
          <ac:spMkLst>
            <pc:docMk/>
            <pc:sldMk cId="1175652689" sldId="1701"/>
            <ac:spMk id="9" creationId="{0408F462-29E6-4E00-9838-D9C5AAA6213F}"/>
          </ac:spMkLst>
        </pc:spChg>
        <pc:spChg chg="add del mod">
          <ac:chgData name="Méryl Marechaux" userId="634f77ad-b34f-45ad-b750-fa3eb428e1cd" providerId="ADAL" clId="{35D33782-D117-4E62-8A3B-B04F630A5960}" dt="2020-01-06T11:13:20.395" v="3671"/>
          <ac:spMkLst>
            <pc:docMk/>
            <pc:sldMk cId="1175652689" sldId="1701"/>
            <ac:spMk id="11" creationId="{393A2A2B-DA2B-4F2B-82DC-A57890A75CE2}"/>
          </ac:spMkLst>
        </pc:spChg>
        <pc:spChg chg="add del mod">
          <ac:chgData name="Méryl Marechaux" userId="634f77ad-b34f-45ad-b750-fa3eb428e1cd" providerId="ADAL" clId="{35D33782-D117-4E62-8A3B-B04F630A5960}" dt="2020-01-06T11:13:11.651" v="3667"/>
          <ac:spMkLst>
            <pc:docMk/>
            <pc:sldMk cId="1175652689" sldId="1701"/>
            <ac:spMk id="12" creationId="{F040F668-3266-4BDE-90A8-C40C686BA5A0}"/>
          </ac:spMkLst>
        </pc:spChg>
        <pc:spChg chg="add del mod">
          <ac:chgData name="Méryl Marechaux" userId="634f77ad-b34f-45ad-b750-fa3eb428e1cd" providerId="ADAL" clId="{35D33782-D117-4E62-8A3B-B04F630A5960}" dt="2020-01-06T11:12:54.598" v="3661"/>
          <ac:spMkLst>
            <pc:docMk/>
            <pc:sldMk cId="1175652689" sldId="1701"/>
            <ac:spMk id="13" creationId="{23FC4C94-0EBE-4912-B8E5-358E64495B7F}"/>
          </ac:spMkLst>
        </pc:spChg>
        <pc:spChg chg="add mod">
          <ac:chgData name="Méryl Marechaux" userId="634f77ad-b34f-45ad-b750-fa3eb428e1cd" providerId="ADAL" clId="{35D33782-D117-4E62-8A3B-B04F630A5960}" dt="2020-01-06T11:12:50.692" v="3659" actId="1076"/>
          <ac:spMkLst>
            <pc:docMk/>
            <pc:sldMk cId="1175652689" sldId="1701"/>
            <ac:spMk id="14" creationId="{762A8418-FE4A-4709-8977-8E59E00D9EFF}"/>
          </ac:spMkLst>
        </pc:spChg>
        <pc:spChg chg="add del mod">
          <ac:chgData name="Méryl Marechaux" userId="634f77ad-b34f-45ad-b750-fa3eb428e1cd" providerId="ADAL" clId="{35D33782-D117-4E62-8A3B-B04F630A5960}" dt="2020-01-06T11:13:32.341" v="3677"/>
          <ac:spMkLst>
            <pc:docMk/>
            <pc:sldMk cId="1175652689" sldId="1701"/>
            <ac:spMk id="15" creationId="{0D2A2397-27B4-48DE-A42F-BFAD7D117894}"/>
          </ac:spMkLst>
        </pc:spChg>
        <pc:spChg chg="add mod">
          <ac:chgData name="Méryl Marechaux" userId="634f77ad-b34f-45ad-b750-fa3eb428e1cd" providerId="ADAL" clId="{35D33782-D117-4E62-8A3B-B04F630A5960}" dt="2020-01-06T11:11:21.675" v="3644" actId="14100"/>
          <ac:spMkLst>
            <pc:docMk/>
            <pc:sldMk cId="1175652689" sldId="1701"/>
            <ac:spMk id="16" creationId="{0CCC8BDC-E6ED-40DA-889E-9BBC74A27E12}"/>
          </ac:spMkLst>
        </pc:spChg>
        <pc:spChg chg="add mod">
          <ac:chgData name="Méryl Marechaux" userId="634f77ad-b34f-45ad-b750-fa3eb428e1cd" providerId="ADAL" clId="{35D33782-D117-4E62-8A3B-B04F630A5960}" dt="2020-01-06T11:11:26.763" v="3647" actId="1076"/>
          <ac:spMkLst>
            <pc:docMk/>
            <pc:sldMk cId="1175652689" sldId="1701"/>
            <ac:spMk id="17" creationId="{67389C3D-2A13-4AF6-92CD-A0A5F8BBE4D3}"/>
          </ac:spMkLst>
        </pc:spChg>
        <pc:spChg chg="add mod">
          <ac:chgData name="Méryl Marechaux" userId="634f77ad-b34f-45ad-b750-fa3eb428e1cd" providerId="ADAL" clId="{35D33782-D117-4E62-8A3B-B04F630A5960}" dt="2020-01-06T11:12:21.292" v="3650" actId="14100"/>
          <ac:spMkLst>
            <pc:docMk/>
            <pc:sldMk cId="1175652689" sldId="1701"/>
            <ac:spMk id="18" creationId="{66EDEE84-FE4E-424B-BB86-2BEE9EF1FE95}"/>
          </ac:spMkLst>
        </pc:spChg>
        <pc:spChg chg="add mod">
          <ac:chgData name="Méryl Marechaux" userId="634f77ad-b34f-45ad-b750-fa3eb428e1cd" providerId="ADAL" clId="{35D33782-D117-4E62-8A3B-B04F630A5960}" dt="2020-01-06T11:12:27.364" v="3652" actId="14100"/>
          <ac:spMkLst>
            <pc:docMk/>
            <pc:sldMk cId="1175652689" sldId="1701"/>
            <ac:spMk id="19" creationId="{A6D17D15-1699-4F34-97E2-A82CBBB25813}"/>
          </ac:spMkLst>
        </pc:spChg>
        <pc:spChg chg="add mod">
          <ac:chgData name="Méryl Marechaux" userId="634f77ad-b34f-45ad-b750-fa3eb428e1cd" providerId="ADAL" clId="{35D33782-D117-4E62-8A3B-B04F630A5960}" dt="2020-01-06T11:12:34.564" v="3654" actId="1076"/>
          <ac:spMkLst>
            <pc:docMk/>
            <pc:sldMk cId="1175652689" sldId="1701"/>
            <ac:spMk id="20" creationId="{8F5CFC15-A440-4735-BF1C-D7897AE06EFC}"/>
          </ac:spMkLst>
        </pc:spChg>
        <pc:spChg chg="add mod">
          <ac:chgData name="Méryl Marechaux" userId="634f77ad-b34f-45ad-b750-fa3eb428e1cd" providerId="ADAL" clId="{35D33782-D117-4E62-8A3B-B04F630A5960}" dt="2020-01-06T11:12:38.676" v="3656" actId="1076"/>
          <ac:spMkLst>
            <pc:docMk/>
            <pc:sldMk cId="1175652689" sldId="1701"/>
            <ac:spMk id="21" creationId="{37D25F72-DD7F-421A-8A60-8CC287C35742}"/>
          </ac:spMkLst>
        </pc:spChg>
        <pc:spChg chg="add mod">
          <ac:chgData name="Méryl Marechaux" userId="634f77ad-b34f-45ad-b750-fa3eb428e1cd" providerId="ADAL" clId="{35D33782-D117-4E62-8A3B-B04F630A5960}" dt="2020-01-06T11:13:05.101" v="3665" actId="1076"/>
          <ac:spMkLst>
            <pc:docMk/>
            <pc:sldMk cId="1175652689" sldId="1701"/>
            <ac:spMk id="22" creationId="{033D3D56-D0EA-4CA5-8B89-70F46C3F485C}"/>
          </ac:spMkLst>
        </pc:spChg>
        <pc:spChg chg="add mod">
          <ac:chgData name="Méryl Marechaux" userId="634f77ad-b34f-45ad-b750-fa3eb428e1cd" providerId="ADAL" clId="{35D33782-D117-4E62-8A3B-B04F630A5960}" dt="2020-01-06T11:13:14.757" v="3669" actId="1076"/>
          <ac:spMkLst>
            <pc:docMk/>
            <pc:sldMk cId="1175652689" sldId="1701"/>
            <ac:spMk id="23" creationId="{76D90086-C0F5-44ED-B9B9-97A59E58325D}"/>
          </ac:spMkLst>
        </pc:spChg>
        <pc:spChg chg="add mod">
          <ac:chgData name="Méryl Marechaux" userId="634f77ad-b34f-45ad-b750-fa3eb428e1cd" providerId="ADAL" clId="{35D33782-D117-4E62-8A3B-B04F630A5960}" dt="2020-01-06T11:13:26.616" v="3675" actId="20577"/>
          <ac:spMkLst>
            <pc:docMk/>
            <pc:sldMk cId="1175652689" sldId="1701"/>
            <ac:spMk id="24" creationId="{A6385EE6-E4DE-437B-A8C8-715C466A1549}"/>
          </ac:spMkLst>
        </pc:spChg>
        <pc:spChg chg="add mod">
          <ac:chgData name="Méryl Marechaux" userId="634f77ad-b34f-45ad-b750-fa3eb428e1cd" providerId="ADAL" clId="{35D33782-D117-4E62-8A3B-B04F630A5960}" dt="2020-01-06T11:13:44.976" v="3682" actId="1076"/>
          <ac:spMkLst>
            <pc:docMk/>
            <pc:sldMk cId="1175652689" sldId="1701"/>
            <ac:spMk id="25" creationId="{BC70A755-6F5E-4430-9475-4A6E5E5D8E78}"/>
          </ac:spMkLst>
        </pc:spChg>
        <pc:picChg chg="del">
          <ac:chgData name="Méryl Marechaux" userId="634f77ad-b34f-45ad-b750-fa3eb428e1cd" providerId="ADAL" clId="{35D33782-D117-4E62-8A3B-B04F630A5960}" dt="2020-01-06T11:15:49.887" v="3683" actId="478"/>
          <ac:picMkLst>
            <pc:docMk/>
            <pc:sldMk cId="1175652689" sldId="1701"/>
            <ac:picMk id="7" creationId="{A4635C7D-A894-48FE-8F03-47EE6E2503FF}"/>
          </ac:picMkLst>
        </pc:picChg>
      </pc:sldChg>
      <pc:sldChg chg="delSp">
        <pc:chgData name="Méryl Marechaux" userId="634f77ad-b34f-45ad-b750-fa3eb428e1cd" providerId="ADAL" clId="{35D33782-D117-4E62-8A3B-B04F630A5960}" dt="2020-01-06T11:16:00.208" v="3684" actId="478"/>
        <pc:sldMkLst>
          <pc:docMk/>
          <pc:sldMk cId="3104388632" sldId="1702"/>
        </pc:sldMkLst>
        <pc:picChg chg="del">
          <ac:chgData name="Méryl Marechaux" userId="634f77ad-b34f-45ad-b750-fa3eb428e1cd" providerId="ADAL" clId="{35D33782-D117-4E62-8A3B-B04F630A5960}" dt="2020-01-06T11:16:00.208" v="3684" actId="478"/>
          <ac:picMkLst>
            <pc:docMk/>
            <pc:sldMk cId="3104388632" sldId="1702"/>
            <ac:picMk id="8" creationId="{A4635C7D-A894-48FE-8F03-47EE6E2503FF}"/>
          </ac:picMkLst>
        </pc:picChg>
      </pc:sldChg>
      <pc:sldChg chg="addSp delSp modSp">
        <pc:chgData name="Méryl Marechaux" userId="634f77ad-b34f-45ad-b750-fa3eb428e1cd" providerId="ADAL" clId="{35D33782-D117-4E62-8A3B-B04F630A5960}" dt="2020-01-06T12:18:02.820" v="3776" actId="478"/>
        <pc:sldMkLst>
          <pc:docMk/>
          <pc:sldMk cId="2463467576" sldId="1707"/>
        </pc:sldMkLst>
        <pc:spChg chg="mod">
          <ac:chgData name="Méryl Marechaux" userId="634f77ad-b34f-45ad-b750-fa3eb428e1cd" providerId="ADAL" clId="{35D33782-D117-4E62-8A3B-B04F630A5960}" dt="2020-01-06T11:18:22.783" v="3773" actId="1076"/>
          <ac:spMkLst>
            <pc:docMk/>
            <pc:sldMk cId="2463467576" sldId="1707"/>
            <ac:spMk id="3" creationId="{00000000-0000-0000-0000-000000000000}"/>
          </ac:spMkLst>
        </pc:spChg>
        <pc:spChg chg="add mod">
          <ac:chgData name="Méryl Marechaux" userId="634f77ad-b34f-45ad-b750-fa3eb428e1cd" providerId="ADAL" clId="{35D33782-D117-4E62-8A3B-B04F630A5960}" dt="2020-01-06T11:18:36.664" v="3775" actId="14100"/>
          <ac:spMkLst>
            <pc:docMk/>
            <pc:sldMk cId="2463467576" sldId="1707"/>
            <ac:spMk id="4" creationId="{02B20A77-0365-4CFA-BF58-B51D00CA575E}"/>
          </ac:spMkLst>
        </pc:spChg>
        <pc:spChg chg="mod">
          <ac:chgData name="Méryl Marechaux" userId="634f77ad-b34f-45ad-b750-fa3eb428e1cd" providerId="ADAL" clId="{35D33782-D117-4E62-8A3B-B04F630A5960}" dt="2020-01-06T11:18:22.783" v="3773" actId="1076"/>
          <ac:spMkLst>
            <pc:docMk/>
            <pc:sldMk cId="2463467576" sldId="1707"/>
            <ac:spMk id="16" creationId="{00000000-0000-0000-0000-000000000000}"/>
          </ac:spMkLst>
        </pc:spChg>
        <pc:spChg chg="mod">
          <ac:chgData name="Méryl Marechaux" userId="634f77ad-b34f-45ad-b750-fa3eb428e1cd" providerId="ADAL" clId="{35D33782-D117-4E62-8A3B-B04F630A5960}" dt="2020-01-06T11:17:25.006" v="3702" actId="20577"/>
          <ac:spMkLst>
            <pc:docMk/>
            <pc:sldMk cId="2463467576" sldId="1707"/>
            <ac:spMk id="19" creationId="{00000000-0000-0000-0000-000000000000}"/>
          </ac:spMkLst>
        </pc:spChg>
        <pc:picChg chg="del">
          <ac:chgData name="Méryl Marechaux" userId="634f77ad-b34f-45ad-b750-fa3eb428e1cd" providerId="ADAL" clId="{35D33782-D117-4E62-8A3B-B04F630A5960}" dt="2020-01-06T12:18:02.820" v="3776" actId="478"/>
          <ac:picMkLst>
            <pc:docMk/>
            <pc:sldMk cId="2463467576" sldId="1707"/>
            <ac:picMk id="12" creationId="{00000000-0000-0000-0000-000000000000}"/>
          </ac:picMkLst>
        </pc:picChg>
      </pc:sldChg>
      <pc:sldChg chg="addSp delSp modNotes">
        <pc:chgData name="Méryl Marechaux" userId="634f77ad-b34f-45ad-b750-fa3eb428e1cd" providerId="ADAL" clId="{35D33782-D117-4E62-8A3B-B04F630A5960}" dt="2020-01-06T12:30:51.180" v="3864"/>
        <pc:sldMkLst>
          <pc:docMk/>
          <pc:sldMk cId="306410445" sldId="1708"/>
        </pc:sldMkLst>
        <pc:spChg chg="add del">
          <ac:chgData name="Méryl Marechaux" userId="634f77ad-b34f-45ad-b750-fa3eb428e1cd" providerId="ADAL" clId="{35D33782-D117-4E62-8A3B-B04F630A5960}" dt="2020-01-06T12:18:14.168" v="3778" actId="478"/>
          <ac:spMkLst>
            <pc:docMk/>
            <pc:sldMk cId="306410445" sldId="1708"/>
            <ac:spMk id="5" creationId="{00000000-0000-0000-0000-000000000000}"/>
          </ac:spMkLst>
        </pc:spChg>
        <pc:picChg chg="del">
          <ac:chgData name="Méryl Marechaux" userId="634f77ad-b34f-45ad-b750-fa3eb428e1cd" providerId="ADAL" clId="{35D33782-D117-4E62-8A3B-B04F630A5960}" dt="2020-01-06T12:18:17.091" v="3779" actId="478"/>
          <ac:picMkLst>
            <pc:docMk/>
            <pc:sldMk cId="306410445" sldId="1708"/>
            <ac:picMk id="10" creationId="{00000000-0000-0000-0000-000000000000}"/>
          </ac:picMkLst>
        </pc:picChg>
      </pc:sldChg>
      <pc:sldChg chg="delSp modSp">
        <pc:chgData name="Méryl Marechaux" userId="634f77ad-b34f-45ad-b750-fa3eb428e1cd" providerId="ADAL" clId="{35D33782-D117-4E62-8A3B-B04F630A5960}" dt="2020-01-06T12:18:47.614" v="3791" actId="20577"/>
        <pc:sldMkLst>
          <pc:docMk/>
          <pc:sldMk cId="555577689" sldId="1709"/>
        </pc:sldMkLst>
        <pc:spChg chg="mod">
          <ac:chgData name="Méryl Marechaux" userId="634f77ad-b34f-45ad-b750-fa3eb428e1cd" providerId="ADAL" clId="{35D33782-D117-4E62-8A3B-B04F630A5960}" dt="2020-01-06T12:18:39.972" v="3786" actId="20577"/>
          <ac:spMkLst>
            <pc:docMk/>
            <pc:sldMk cId="555577689" sldId="1709"/>
            <ac:spMk id="2" creationId="{00000000-0000-0000-0000-000000000000}"/>
          </ac:spMkLst>
        </pc:spChg>
        <pc:spChg chg="mod">
          <ac:chgData name="Méryl Marechaux" userId="634f77ad-b34f-45ad-b750-fa3eb428e1cd" providerId="ADAL" clId="{35D33782-D117-4E62-8A3B-B04F630A5960}" dt="2020-01-06T12:18:47.614" v="3791" actId="20577"/>
          <ac:spMkLst>
            <pc:docMk/>
            <pc:sldMk cId="555577689" sldId="1709"/>
            <ac:spMk id="19" creationId="{00000000-0000-0000-0000-000000000000}"/>
          </ac:spMkLst>
        </pc:spChg>
        <pc:picChg chg="del">
          <ac:chgData name="Méryl Marechaux" userId="634f77ad-b34f-45ad-b750-fa3eb428e1cd" providerId="ADAL" clId="{35D33782-D117-4E62-8A3B-B04F630A5960}" dt="2020-01-06T12:18:25.779" v="3781" actId="478"/>
          <ac:picMkLst>
            <pc:docMk/>
            <pc:sldMk cId="555577689" sldId="1709"/>
            <ac:picMk id="15" creationId="{00000000-0000-0000-0000-000000000000}"/>
          </ac:picMkLst>
        </pc:picChg>
      </pc:sldChg>
      <pc:sldChg chg="delSp modSp">
        <pc:chgData name="Méryl Marechaux" userId="634f77ad-b34f-45ad-b750-fa3eb428e1cd" providerId="ADAL" clId="{35D33782-D117-4E62-8A3B-B04F630A5960}" dt="2020-01-06T12:24:10.208" v="3804" actId="20577"/>
        <pc:sldMkLst>
          <pc:docMk/>
          <pc:sldMk cId="2591807195" sldId="1710"/>
        </pc:sldMkLst>
        <pc:spChg chg="mod">
          <ac:chgData name="Méryl Marechaux" userId="634f77ad-b34f-45ad-b750-fa3eb428e1cd" providerId="ADAL" clId="{35D33782-D117-4E62-8A3B-B04F630A5960}" dt="2020-01-06T12:24:10.208" v="3804" actId="20577"/>
          <ac:spMkLst>
            <pc:docMk/>
            <pc:sldMk cId="2591807195" sldId="1710"/>
            <ac:spMk id="3" creationId="{00000000-0000-0000-0000-000000000000}"/>
          </ac:spMkLst>
        </pc:spChg>
        <pc:picChg chg="del">
          <ac:chgData name="Méryl Marechaux" userId="634f77ad-b34f-45ad-b750-fa3eb428e1cd" providerId="ADAL" clId="{35D33782-D117-4E62-8A3B-B04F630A5960}" dt="2020-01-06T12:22:39.777" v="3802" actId="478"/>
          <ac:picMkLst>
            <pc:docMk/>
            <pc:sldMk cId="2591807195" sldId="1710"/>
            <ac:picMk id="10" creationId="{00000000-0000-0000-0000-000000000000}"/>
          </ac:picMkLst>
        </pc:picChg>
      </pc:sldChg>
      <pc:sldChg chg="delSp modNotes">
        <pc:chgData name="Méryl Marechaux" userId="634f77ad-b34f-45ad-b750-fa3eb428e1cd" providerId="ADAL" clId="{35D33782-D117-4E62-8A3B-B04F630A5960}" dt="2020-01-06T12:30:51.180" v="3864"/>
        <pc:sldMkLst>
          <pc:docMk/>
          <pc:sldMk cId="1639713530" sldId="1713"/>
        </pc:sldMkLst>
        <pc:picChg chg="del">
          <ac:chgData name="Méryl Marechaux" userId="634f77ad-b34f-45ad-b750-fa3eb428e1cd" providerId="ADAL" clId="{35D33782-D117-4E62-8A3B-B04F630A5960}" dt="2020-01-06T12:18:22.252" v="3780" actId="478"/>
          <ac:picMkLst>
            <pc:docMk/>
            <pc:sldMk cId="1639713530" sldId="1713"/>
            <ac:picMk id="10" creationId="{00000000-0000-0000-0000-000000000000}"/>
          </ac:picMkLst>
        </pc:picChg>
      </pc:sldChg>
      <pc:sldChg chg="addSp delSp modSp">
        <pc:chgData name="Méryl Marechaux" userId="634f77ad-b34f-45ad-b750-fa3eb428e1cd" providerId="ADAL" clId="{35D33782-D117-4E62-8A3B-B04F630A5960}" dt="2020-01-06T14:09:01.490" v="4053" actId="20577"/>
        <pc:sldMkLst>
          <pc:docMk/>
          <pc:sldMk cId="3893836897" sldId="1717"/>
        </pc:sldMkLst>
        <pc:spChg chg="mod">
          <ac:chgData name="Méryl Marechaux" userId="634f77ad-b34f-45ad-b750-fa3eb428e1cd" providerId="ADAL" clId="{35D33782-D117-4E62-8A3B-B04F630A5960}" dt="2020-01-06T14:09:01.490" v="4053" actId="20577"/>
          <ac:spMkLst>
            <pc:docMk/>
            <pc:sldMk cId="3893836897" sldId="1717"/>
            <ac:spMk id="14" creationId="{00000000-0000-0000-0000-000000000000}"/>
          </ac:spMkLst>
        </pc:spChg>
        <pc:picChg chg="del">
          <ac:chgData name="Méryl Marechaux" userId="634f77ad-b34f-45ad-b750-fa3eb428e1cd" providerId="ADAL" clId="{35D33782-D117-4E62-8A3B-B04F630A5960}" dt="2020-01-06T10:02:13.762" v="447" actId="478"/>
          <ac:picMkLst>
            <pc:docMk/>
            <pc:sldMk cId="3893836897" sldId="1717"/>
            <ac:picMk id="9" creationId="{00000000-0000-0000-0000-000000000000}"/>
          </ac:picMkLst>
        </pc:picChg>
        <pc:picChg chg="add mod">
          <ac:chgData name="Méryl Marechaux" userId="634f77ad-b34f-45ad-b750-fa3eb428e1cd" providerId="ADAL" clId="{35D33782-D117-4E62-8A3B-B04F630A5960}" dt="2020-01-06T10:02:21.618" v="452" actId="1035"/>
          <ac:picMkLst>
            <pc:docMk/>
            <pc:sldMk cId="3893836897" sldId="1717"/>
            <ac:picMk id="10" creationId="{2DFE6261-D9A1-43EF-A297-F441E0E5F174}"/>
          </ac:picMkLst>
        </pc:picChg>
      </pc:sldChg>
      <pc:sldChg chg="addSp delSp modSp">
        <pc:chgData name="Méryl Marechaux" userId="634f77ad-b34f-45ad-b750-fa3eb428e1cd" providerId="ADAL" clId="{35D33782-D117-4E62-8A3B-B04F630A5960}" dt="2020-01-06T13:59:54.538" v="4028"/>
        <pc:sldMkLst>
          <pc:docMk/>
          <pc:sldMk cId="2609689025" sldId="1718"/>
        </pc:sldMkLst>
        <pc:spChg chg="add del mod">
          <ac:chgData name="Méryl Marechaux" userId="634f77ad-b34f-45ad-b750-fa3eb428e1cd" providerId="ADAL" clId="{35D33782-D117-4E62-8A3B-B04F630A5960}" dt="2020-01-06T12:27:24.379" v="3819" actId="478"/>
          <ac:spMkLst>
            <pc:docMk/>
            <pc:sldMk cId="2609689025" sldId="1718"/>
            <ac:spMk id="5" creationId="{00000000-0000-0000-0000-000000000000}"/>
          </ac:spMkLst>
        </pc:spChg>
        <pc:spChg chg="del">
          <ac:chgData name="Méryl Marechaux" userId="634f77ad-b34f-45ad-b750-fa3eb428e1cd" providerId="ADAL" clId="{35D33782-D117-4E62-8A3B-B04F630A5960}" dt="2020-01-06T12:27:26.275" v="3821" actId="478"/>
          <ac:spMkLst>
            <pc:docMk/>
            <pc:sldMk cId="2609689025" sldId="1718"/>
            <ac:spMk id="6" creationId="{00000000-0000-0000-0000-000000000000}"/>
          </ac:spMkLst>
        </pc:spChg>
        <pc:spChg chg="mod">
          <ac:chgData name="Méryl Marechaux" userId="634f77ad-b34f-45ad-b750-fa3eb428e1cd" providerId="ADAL" clId="{35D33782-D117-4E62-8A3B-B04F630A5960}" dt="2020-01-06T12:27:36.841" v="3825" actId="1076"/>
          <ac:spMkLst>
            <pc:docMk/>
            <pc:sldMk cId="2609689025" sldId="1718"/>
            <ac:spMk id="8" creationId="{00000000-0000-0000-0000-000000000000}"/>
          </ac:spMkLst>
        </pc:spChg>
        <pc:spChg chg="del mod">
          <ac:chgData name="Méryl Marechaux" userId="634f77ad-b34f-45ad-b750-fa3eb428e1cd" providerId="ADAL" clId="{35D33782-D117-4E62-8A3B-B04F630A5960}" dt="2020-01-06T12:27:32.075" v="3824" actId="478"/>
          <ac:spMkLst>
            <pc:docMk/>
            <pc:sldMk cId="2609689025" sldId="1718"/>
            <ac:spMk id="10" creationId="{00000000-0000-0000-0000-000000000000}"/>
          </ac:spMkLst>
        </pc:spChg>
        <pc:spChg chg="add del">
          <ac:chgData name="Méryl Marechaux" userId="634f77ad-b34f-45ad-b750-fa3eb428e1cd" providerId="ADAL" clId="{35D33782-D117-4E62-8A3B-B04F630A5960}" dt="2020-01-06T12:27:25.203" v="3820" actId="478"/>
          <ac:spMkLst>
            <pc:docMk/>
            <pc:sldMk cId="2609689025" sldId="1718"/>
            <ac:spMk id="22" creationId="{00000000-0000-0000-0000-000000000000}"/>
          </ac:spMkLst>
        </pc:spChg>
        <pc:spChg chg="del">
          <ac:chgData name="Méryl Marechaux" userId="634f77ad-b34f-45ad-b750-fa3eb428e1cd" providerId="ADAL" clId="{35D33782-D117-4E62-8A3B-B04F630A5960}" dt="2020-01-06T12:27:37.787" v="3826" actId="478"/>
          <ac:spMkLst>
            <pc:docMk/>
            <pc:sldMk cId="2609689025" sldId="1718"/>
            <ac:spMk id="25" creationId="{00000000-0000-0000-0000-000000000000}"/>
          </ac:spMkLst>
        </pc:spChg>
        <pc:picChg chg="add del">
          <ac:chgData name="Méryl Marechaux" userId="634f77ad-b34f-45ad-b750-fa3eb428e1cd" providerId="ADAL" clId="{35D33782-D117-4E62-8A3B-B04F630A5960}" dt="2020-01-06T13:59:52.883" v="4027" actId="478"/>
          <ac:picMkLst>
            <pc:docMk/>
            <pc:sldMk cId="2609689025" sldId="1718"/>
            <ac:picMk id="40" creationId="{A299E741-BE66-40B3-9655-504B748BDD29}"/>
          </ac:picMkLst>
        </pc:picChg>
        <pc:picChg chg="add">
          <ac:chgData name="Méryl Marechaux" userId="634f77ad-b34f-45ad-b750-fa3eb428e1cd" providerId="ADAL" clId="{35D33782-D117-4E62-8A3B-B04F630A5960}" dt="2020-01-06T13:59:54.538" v="4028"/>
          <ac:picMkLst>
            <pc:docMk/>
            <pc:sldMk cId="2609689025" sldId="1718"/>
            <ac:picMk id="42" creationId="{E9F147D4-7382-4C92-8EFB-CDD8B6EF69D7}"/>
          </ac:picMkLst>
        </pc:picChg>
        <pc:picChg chg="del">
          <ac:chgData name="Méryl Marechaux" userId="634f77ad-b34f-45ad-b750-fa3eb428e1cd" providerId="ADAL" clId="{35D33782-D117-4E62-8A3B-B04F630A5960}" dt="2020-01-06T10:02:37.922" v="460" actId="478"/>
          <ac:picMkLst>
            <pc:docMk/>
            <pc:sldMk cId="2609689025" sldId="1718"/>
            <ac:picMk id="43" creationId="{00000000-0000-0000-0000-000000000000}"/>
          </ac:picMkLst>
        </pc:picChg>
        <pc:cxnChg chg="del">
          <ac:chgData name="Méryl Marechaux" userId="634f77ad-b34f-45ad-b750-fa3eb428e1cd" providerId="ADAL" clId="{35D33782-D117-4E62-8A3B-B04F630A5960}" dt="2020-01-06T12:27:27.571" v="3822" actId="478"/>
          <ac:cxnSpMkLst>
            <pc:docMk/>
            <pc:sldMk cId="2609689025" sldId="1718"/>
            <ac:cxnSpMk id="14" creationId="{00000000-0000-0000-0000-000000000000}"/>
          </ac:cxnSpMkLst>
        </pc:cxnChg>
      </pc:sldChg>
      <pc:sldChg chg="addSp delSp">
        <pc:chgData name="Méryl Marechaux" userId="634f77ad-b34f-45ad-b750-fa3eb428e1cd" providerId="ADAL" clId="{35D33782-D117-4E62-8A3B-B04F630A5960}" dt="2020-01-06T14:00:00.449" v="4032"/>
        <pc:sldMkLst>
          <pc:docMk/>
          <pc:sldMk cId="1290267975" sldId="1719"/>
        </pc:sldMkLst>
        <pc:spChg chg="del">
          <ac:chgData name="Méryl Marechaux" userId="634f77ad-b34f-45ad-b750-fa3eb428e1cd" providerId="ADAL" clId="{35D33782-D117-4E62-8A3B-B04F630A5960}" dt="2020-01-06T12:27:15.404" v="3814" actId="478"/>
          <ac:spMkLst>
            <pc:docMk/>
            <pc:sldMk cId="1290267975" sldId="1719"/>
            <ac:spMk id="5" creationId="{00000000-0000-0000-0000-000000000000}"/>
          </ac:spMkLst>
        </pc:spChg>
        <pc:spChg chg="del">
          <ac:chgData name="Méryl Marechaux" userId="634f77ad-b34f-45ad-b750-fa3eb428e1cd" providerId="ADAL" clId="{35D33782-D117-4E62-8A3B-B04F630A5960}" dt="2020-01-06T12:27:20.228" v="3816" actId="478"/>
          <ac:spMkLst>
            <pc:docMk/>
            <pc:sldMk cId="1290267975" sldId="1719"/>
            <ac:spMk id="6" creationId="{00000000-0000-0000-0000-000000000000}"/>
          </ac:spMkLst>
        </pc:spChg>
        <pc:spChg chg="del">
          <ac:chgData name="Méryl Marechaux" userId="634f77ad-b34f-45ad-b750-fa3eb428e1cd" providerId="ADAL" clId="{35D33782-D117-4E62-8A3B-B04F630A5960}" dt="2020-01-06T12:27:21.227" v="3817" actId="478"/>
          <ac:spMkLst>
            <pc:docMk/>
            <pc:sldMk cId="1290267975" sldId="1719"/>
            <ac:spMk id="10" creationId="{00000000-0000-0000-0000-000000000000}"/>
          </ac:spMkLst>
        </pc:spChg>
        <pc:spChg chg="del">
          <ac:chgData name="Méryl Marechaux" userId="634f77ad-b34f-45ad-b750-fa3eb428e1cd" providerId="ADAL" clId="{35D33782-D117-4E62-8A3B-B04F630A5960}" dt="2020-01-06T12:27:16.132" v="3815" actId="478"/>
          <ac:spMkLst>
            <pc:docMk/>
            <pc:sldMk cId="1290267975" sldId="1719"/>
            <ac:spMk id="22" creationId="{00000000-0000-0000-0000-000000000000}"/>
          </ac:spMkLst>
        </pc:spChg>
        <pc:spChg chg="del">
          <ac:chgData name="Méryl Marechaux" userId="634f77ad-b34f-45ad-b750-fa3eb428e1cd" providerId="ADAL" clId="{35D33782-D117-4E62-8A3B-B04F630A5960}" dt="2020-01-06T12:27:21.931" v="3818" actId="478"/>
          <ac:spMkLst>
            <pc:docMk/>
            <pc:sldMk cId="1290267975" sldId="1719"/>
            <ac:spMk id="25" creationId="{00000000-0000-0000-0000-000000000000}"/>
          </ac:spMkLst>
        </pc:spChg>
        <pc:picChg chg="add del">
          <ac:chgData name="Méryl Marechaux" userId="634f77ad-b34f-45ad-b750-fa3eb428e1cd" providerId="ADAL" clId="{35D33782-D117-4E62-8A3B-B04F630A5960}" dt="2020-01-06T14:00:00.211" v="4031" actId="478"/>
          <ac:picMkLst>
            <pc:docMk/>
            <pc:sldMk cId="1290267975" sldId="1719"/>
            <ac:picMk id="33" creationId="{57A7C06A-9631-465C-AE8F-CE8E4DE0FD85}"/>
          </ac:picMkLst>
        </pc:picChg>
        <pc:picChg chg="add">
          <ac:chgData name="Méryl Marechaux" userId="634f77ad-b34f-45ad-b750-fa3eb428e1cd" providerId="ADAL" clId="{35D33782-D117-4E62-8A3B-B04F630A5960}" dt="2020-01-06T14:00:00.449" v="4032"/>
          <ac:picMkLst>
            <pc:docMk/>
            <pc:sldMk cId="1290267975" sldId="1719"/>
            <ac:picMk id="34" creationId="{50BB7E74-FBEB-494C-BF46-0AC2F778B37F}"/>
          </ac:picMkLst>
        </pc:picChg>
        <pc:picChg chg="del">
          <ac:chgData name="Méryl Marechaux" userId="634f77ad-b34f-45ad-b750-fa3eb428e1cd" providerId="ADAL" clId="{35D33782-D117-4E62-8A3B-B04F630A5960}" dt="2020-01-06T10:02:40.922" v="462" actId="478"/>
          <ac:picMkLst>
            <pc:docMk/>
            <pc:sldMk cId="1290267975" sldId="1719"/>
            <ac:picMk id="43" creationId="{00000000-0000-0000-0000-000000000000}"/>
          </ac:picMkLst>
        </pc:picChg>
      </pc:sldChg>
      <pc:sldChg chg="modSp">
        <pc:chgData name="Méryl Marechaux" userId="634f77ad-b34f-45ad-b750-fa3eb428e1cd" providerId="ADAL" clId="{35D33782-D117-4E62-8A3B-B04F630A5960}" dt="2020-01-06T12:27:52.018" v="3827" actId="14100"/>
        <pc:sldMkLst>
          <pc:docMk/>
          <pc:sldMk cId="1794504796" sldId="1720"/>
        </pc:sldMkLst>
        <pc:spChg chg="mod">
          <ac:chgData name="Méryl Marechaux" userId="634f77ad-b34f-45ad-b750-fa3eb428e1cd" providerId="ADAL" clId="{35D33782-D117-4E62-8A3B-B04F630A5960}" dt="2020-01-06T12:27:52.018" v="3827" actId="14100"/>
          <ac:spMkLst>
            <pc:docMk/>
            <pc:sldMk cId="1794504796" sldId="1720"/>
            <ac:spMk id="3" creationId="{00000000-0000-0000-0000-000000000000}"/>
          </ac:spMkLst>
        </pc:spChg>
      </pc:sldChg>
      <pc:sldChg chg="modSp">
        <pc:chgData name="Méryl Marechaux" userId="634f77ad-b34f-45ad-b750-fa3eb428e1cd" providerId="ADAL" clId="{35D33782-D117-4E62-8A3B-B04F630A5960}" dt="2020-01-06T12:28:00.081" v="3828" actId="14100"/>
        <pc:sldMkLst>
          <pc:docMk/>
          <pc:sldMk cId="1992274537" sldId="1722"/>
        </pc:sldMkLst>
        <pc:spChg chg="mod">
          <ac:chgData name="Méryl Marechaux" userId="634f77ad-b34f-45ad-b750-fa3eb428e1cd" providerId="ADAL" clId="{35D33782-D117-4E62-8A3B-B04F630A5960}" dt="2020-01-06T12:28:00.081" v="3828" actId="14100"/>
          <ac:spMkLst>
            <pc:docMk/>
            <pc:sldMk cId="1992274537" sldId="1722"/>
            <ac:spMk id="3" creationId="{00000000-0000-0000-0000-000000000000}"/>
          </ac:spMkLst>
        </pc:spChg>
      </pc:sldChg>
      <pc:sldChg chg="addSp delSp">
        <pc:chgData name="Méryl Marechaux" userId="634f77ad-b34f-45ad-b750-fa3eb428e1cd" providerId="ADAL" clId="{35D33782-D117-4E62-8A3B-B04F630A5960}" dt="2020-01-06T14:00:07.787" v="4036"/>
        <pc:sldMkLst>
          <pc:docMk/>
          <pc:sldMk cId="37082012" sldId="1723"/>
        </pc:sldMkLst>
        <pc:picChg chg="del">
          <ac:chgData name="Méryl Marechaux" userId="634f77ad-b34f-45ad-b750-fa3eb428e1cd" providerId="ADAL" clId="{35D33782-D117-4E62-8A3B-B04F630A5960}" dt="2020-01-06T10:02:48.466" v="467" actId="478"/>
          <ac:picMkLst>
            <pc:docMk/>
            <pc:sldMk cId="37082012" sldId="1723"/>
            <ac:picMk id="43" creationId="{00000000-0000-0000-0000-000000000000}"/>
          </ac:picMkLst>
        </pc:picChg>
        <pc:picChg chg="add del">
          <ac:chgData name="Méryl Marechaux" userId="634f77ad-b34f-45ad-b750-fa3eb428e1cd" providerId="ADAL" clId="{35D33782-D117-4E62-8A3B-B04F630A5960}" dt="2020-01-06T14:00:07.554" v="4035" actId="478"/>
          <ac:picMkLst>
            <pc:docMk/>
            <pc:sldMk cId="37082012" sldId="1723"/>
            <ac:picMk id="51" creationId="{BA10EEC0-4FEA-45F1-B9FD-0E2DE7BD06E8}"/>
          </ac:picMkLst>
        </pc:picChg>
        <pc:picChg chg="add">
          <ac:chgData name="Méryl Marechaux" userId="634f77ad-b34f-45ad-b750-fa3eb428e1cd" providerId="ADAL" clId="{35D33782-D117-4E62-8A3B-B04F630A5960}" dt="2020-01-06T14:00:07.787" v="4036"/>
          <ac:picMkLst>
            <pc:docMk/>
            <pc:sldMk cId="37082012" sldId="1723"/>
            <ac:picMk id="52" creationId="{3148FCE8-19ED-4DFE-91CD-291B02EE0399}"/>
          </ac:picMkLst>
        </pc:picChg>
      </pc:sldChg>
      <pc:sldChg chg="addSp delSp">
        <pc:chgData name="Méryl Marechaux" userId="634f77ad-b34f-45ad-b750-fa3eb428e1cd" providerId="ADAL" clId="{35D33782-D117-4E62-8A3B-B04F630A5960}" dt="2020-01-06T14:00:09.752" v="4038"/>
        <pc:sldMkLst>
          <pc:docMk/>
          <pc:sldMk cId="3273279226" sldId="1724"/>
        </pc:sldMkLst>
        <pc:picChg chg="add del">
          <ac:chgData name="Méryl Marechaux" userId="634f77ad-b34f-45ad-b750-fa3eb428e1cd" providerId="ADAL" clId="{35D33782-D117-4E62-8A3B-B04F630A5960}" dt="2020-01-06T14:00:09.562" v="4037" actId="478"/>
          <ac:picMkLst>
            <pc:docMk/>
            <pc:sldMk cId="3273279226" sldId="1724"/>
            <ac:picMk id="16" creationId="{D8F8D3F8-936F-4242-9F98-064109377ECC}"/>
          </ac:picMkLst>
        </pc:picChg>
        <pc:picChg chg="add">
          <ac:chgData name="Méryl Marechaux" userId="634f77ad-b34f-45ad-b750-fa3eb428e1cd" providerId="ADAL" clId="{35D33782-D117-4E62-8A3B-B04F630A5960}" dt="2020-01-06T14:00:09.752" v="4038"/>
          <ac:picMkLst>
            <pc:docMk/>
            <pc:sldMk cId="3273279226" sldId="1724"/>
            <ac:picMk id="17" creationId="{1F5F58DC-4090-4DA9-81E6-E2D0F6A4E5D3}"/>
          </ac:picMkLst>
        </pc:picChg>
        <pc:picChg chg="del">
          <ac:chgData name="Méryl Marechaux" userId="634f77ad-b34f-45ad-b750-fa3eb428e1cd" providerId="ADAL" clId="{35D33782-D117-4E62-8A3B-B04F630A5960}" dt="2020-01-06T10:02:52.698" v="469" actId="478"/>
          <ac:picMkLst>
            <pc:docMk/>
            <pc:sldMk cId="3273279226" sldId="1724"/>
            <ac:picMk id="19" creationId="{00000000-0000-0000-0000-000000000000}"/>
          </ac:picMkLst>
        </pc:picChg>
      </pc:sldChg>
      <pc:sldChg chg="addSp delSp modSp">
        <pc:chgData name="Méryl Marechaux" userId="634f77ad-b34f-45ad-b750-fa3eb428e1cd" providerId="ADAL" clId="{35D33782-D117-4E62-8A3B-B04F630A5960}" dt="2020-01-06T14:00:11.930" v="4040"/>
        <pc:sldMkLst>
          <pc:docMk/>
          <pc:sldMk cId="3508798254" sldId="1725"/>
        </pc:sldMkLst>
        <pc:spChg chg="mod">
          <ac:chgData name="Méryl Marechaux" userId="634f77ad-b34f-45ad-b750-fa3eb428e1cd" providerId="ADAL" clId="{35D33782-D117-4E62-8A3B-B04F630A5960}" dt="2020-01-06T12:28:38.875" v="3851" actId="20577"/>
          <ac:spMkLst>
            <pc:docMk/>
            <pc:sldMk cId="3508798254" sldId="1725"/>
            <ac:spMk id="3" creationId="{00000000-0000-0000-0000-000000000000}"/>
          </ac:spMkLst>
        </pc:spChg>
        <pc:picChg chg="del">
          <ac:chgData name="Méryl Marechaux" userId="634f77ad-b34f-45ad-b750-fa3eb428e1cd" providerId="ADAL" clId="{35D33782-D117-4E62-8A3B-B04F630A5960}" dt="2020-01-06T10:02:55.922" v="471" actId="478"/>
          <ac:picMkLst>
            <pc:docMk/>
            <pc:sldMk cId="3508798254" sldId="1725"/>
            <ac:picMk id="29" creationId="{00000000-0000-0000-0000-000000000000}"/>
          </ac:picMkLst>
        </pc:picChg>
        <pc:picChg chg="add del">
          <ac:chgData name="Méryl Marechaux" userId="634f77ad-b34f-45ad-b750-fa3eb428e1cd" providerId="ADAL" clId="{35D33782-D117-4E62-8A3B-B04F630A5960}" dt="2020-01-06T14:00:11.691" v="4039" actId="478"/>
          <ac:picMkLst>
            <pc:docMk/>
            <pc:sldMk cId="3508798254" sldId="1725"/>
            <ac:picMk id="30" creationId="{A35A63DC-AEA9-4758-94AE-E8887EE0D296}"/>
          </ac:picMkLst>
        </pc:picChg>
        <pc:picChg chg="add">
          <ac:chgData name="Méryl Marechaux" userId="634f77ad-b34f-45ad-b750-fa3eb428e1cd" providerId="ADAL" clId="{35D33782-D117-4E62-8A3B-B04F630A5960}" dt="2020-01-06T14:00:11.930" v="4040"/>
          <ac:picMkLst>
            <pc:docMk/>
            <pc:sldMk cId="3508798254" sldId="1725"/>
            <ac:picMk id="36" creationId="{1E6D5A6D-CAA4-46CD-ABD6-142A7FC189B0}"/>
          </ac:picMkLst>
        </pc:picChg>
      </pc:sldChg>
      <pc:sldChg chg="modSp">
        <pc:chgData name="Méryl Marechaux" userId="634f77ad-b34f-45ad-b750-fa3eb428e1cd" providerId="ADAL" clId="{35D33782-D117-4E62-8A3B-B04F630A5960}" dt="2020-01-06T14:09:17.158" v="4056" actId="20577"/>
        <pc:sldMkLst>
          <pc:docMk/>
          <pc:sldMk cId="2195031877" sldId="1728"/>
        </pc:sldMkLst>
        <pc:spChg chg="mod">
          <ac:chgData name="Méryl Marechaux" userId="634f77ad-b34f-45ad-b750-fa3eb428e1cd" providerId="ADAL" clId="{35D33782-D117-4E62-8A3B-B04F630A5960}" dt="2020-01-06T14:09:17.158" v="4056" actId="20577"/>
          <ac:spMkLst>
            <pc:docMk/>
            <pc:sldMk cId="2195031877" sldId="1728"/>
            <ac:spMk id="14" creationId="{00000000-0000-0000-0000-000000000000}"/>
          </ac:spMkLst>
        </pc:spChg>
      </pc:sldChg>
      <pc:sldChg chg="modSp">
        <pc:chgData name="Méryl Marechaux" userId="634f77ad-b34f-45ad-b750-fa3eb428e1cd" providerId="ADAL" clId="{35D33782-D117-4E62-8A3B-B04F630A5960}" dt="2020-01-06T14:09:30.790" v="4065" actId="20577"/>
        <pc:sldMkLst>
          <pc:docMk/>
          <pc:sldMk cId="3538858296" sldId="1753"/>
        </pc:sldMkLst>
        <pc:spChg chg="mod">
          <ac:chgData name="Méryl Marechaux" userId="634f77ad-b34f-45ad-b750-fa3eb428e1cd" providerId="ADAL" clId="{35D33782-D117-4E62-8A3B-B04F630A5960}" dt="2020-01-06T14:09:30.790" v="4065" actId="20577"/>
          <ac:spMkLst>
            <pc:docMk/>
            <pc:sldMk cId="3538858296" sldId="1753"/>
            <ac:spMk id="3" creationId="{00000000-0000-0000-0000-000000000000}"/>
          </ac:spMkLst>
        </pc:spChg>
      </pc:sldChg>
      <pc:sldChg chg="modSp">
        <pc:chgData name="Méryl Marechaux" userId="634f77ad-b34f-45ad-b750-fa3eb428e1cd" providerId="ADAL" clId="{35D33782-D117-4E62-8A3B-B04F630A5960}" dt="2020-01-06T12:29:36.986" v="3852" actId="14100"/>
        <pc:sldMkLst>
          <pc:docMk/>
          <pc:sldMk cId="300659279" sldId="1762"/>
        </pc:sldMkLst>
        <pc:spChg chg="mod">
          <ac:chgData name="Méryl Marechaux" userId="634f77ad-b34f-45ad-b750-fa3eb428e1cd" providerId="ADAL" clId="{35D33782-D117-4E62-8A3B-B04F630A5960}" dt="2020-01-06T12:29:36.986" v="3852" actId="14100"/>
          <ac:spMkLst>
            <pc:docMk/>
            <pc:sldMk cId="300659279" sldId="1762"/>
            <ac:spMk id="3" creationId="{00000000-0000-0000-0000-000000000000}"/>
          </ac:spMkLst>
        </pc:spChg>
      </pc:sldChg>
      <pc:sldChg chg="modSp">
        <pc:chgData name="Méryl Marechaux" userId="634f77ad-b34f-45ad-b750-fa3eb428e1cd" providerId="ADAL" clId="{35D33782-D117-4E62-8A3B-B04F630A5960}" dt="2020-01-06T12:29:53.625" v="3862" actId="20577"/>
        <pc:sldMkLst>
          <pc:docMk/>
          <pc:sldMk cId="2315093143" sldId="1763"/>
        </pc:sldMkLst>
        <pc:spChg chg="mod">
          <ac:chgData name="Méryl Marechaux" userId="634f77ad-b34f-45ad-b750-fa3eb428e1cd" providerId="ADAL" clId="{35D33782-D117-4E62-8A3B-B04F630A5960}" dt="2020-01-06T12:29:50.209" v="3857" actId="20577"/>
          <ac:spMkLst>
            <pc:docMk/>
            <pc:sldMk cId="2315093143" sldId="1763"/>
            <ac:spMk id="6" creationId="{00000000-0000-0000-0000-000000000000}"/>
          </ac:spMkLst>
        </pc:spChg>
        <pc:spChg chg="mod">
          <ac:chgData name="Méryl Marechaux" userId="634f77ad-b34f-45ad-b750-fa3eb428e1cd" providerId="ADAL" clId="{35D33782-D117-4E62-8A3B-B04F630A5960}" dt="2020-01-06T12:29:53.625" v="3862" actId="20577"/>
          <ac:spMkLst>
            <pc:docMk/>
            <pc:sldMk cId="2315093143" sldId="1763"/>
            <ac:spMk id="43" creationId="{00000000-0000-0000-0000-000000000000}"/>
          </ac:spMkLst>
        </pc:spChg>
      </pc:sldChg>
      <pc:sldChg chg="addSp delSp modSp">
        <pc:chgData name="Méryl Marechaux" userId="634f77ad-b34f-45ad-b750-fa3eb428e1cd" providerId="ADAL" clId="{35D33782-D117-4E62-8A3B-B04F630A5960}" dt="2020-01-13T14:23:52.450" v="4167" actId="1076"/>
        <pc:sldMkLst>
          <pc:docMk/>
          <pc:sldMk cId="3190694480" sldId="1766"/>
        </pc:sldMkLst>
        <pc:spChg chg="mod">
          <ac:chgData name="Méryl Marechaux" userId="634f77ad-b34f-45ad-b750-fa3eb428e1cd" providerId="ADAL" clId="{35D33782-D117-4E62-8A3B-B04F630A5960}" dt="2020-01-06T10:27:56.477" v="766" actId="20577"/>
          <ac:spMkLst>
            <pc:docMk/>
            <pc:sldMk cId="3190694480" sldId="1766"/>
            <ac:spMk id="6" creationId="{00000000-0000-0000-0000-000000000000}"/>
          </ac:spMkLst>
        </pc:spChg>
        <pc:spChg chg="add mod">
          <ac:chgData name="Méryl Marechaux" userId="634f77ad-b34f-45ad-b750-fa3eb428e1cd" providerId="ADAL" clId="{35D33782-D117-4E62-8A3B-B04F630A5960}" dt="2020-01-13T14:23:44.031" v="4164" actId="208"/>
          <ac:spMkLst>
            <pc:docMk/>
            <pc:sldMk cId="3190694480" sldId="1766"/>
            <ac:spMk id="10" creationId="{0D01B955-E403-4C59-A5EB-3E9FCDA566A3}"/>
          </ac:spMkLst>
        </pc:spChg>
        <pc:picChg chg="add del mod">
          <ac:chgData name="Méryl Marechaux" userId="634f77ad-b34f-45ad-b750-fa3eb428e1cd" providerId="ADAL" clId="{35D33782-D117-4E62-8A3B-B04F630A5960}" dt="2020-01-13T14:23:46.007" v="4165"/>
          <ac:picMkLst>
            <pc:docMk/>
            <pc:sldMk cId="3190694480" sldId="1766"/>
            <ac:picMk id="8" creationId="{FD275355-A3AD-40DA-9F05-C3D6417241BA}"/>
          </ac:picMkLst>
        </pc:picChg>
        <pc:picChg chg="add del mod">
          <ac:chgData name="Méryl Marechaux" userId="634f77ad-b34f-45ad-b750-fa3eb428e1cd" providerId="ADAL" clId="{35D33782-D117-4E62-8A3B-B04F630A5960}" dt="2020-01-13T14:23:12.324" v="4156" actId="1076"/>
          <ac:picMkLst>
            <pc:docMk/>
            <pc:sldMk cId="3190694480" sldId="1766"/>
            <ac:picMk id="9" creationId="{1433AA1B-946F-4624-9F34-BDE0151862A7}"/>
          </ac:picMkLst>
        </pc:picChg>
        <pc:picChg chg="add mod">
          <ac:chgData name="Méryl Marechaux" userId="634f77ad-b34f-45ad-b750-fa3eb428e1cd" providerId="ADAL" clId="{35D33782-D117-4E62-8A3B-B04F630A5960}" dt="2020-01-13T14:23:52.450" v="4167" actId="1076"/>
          <ac:picMkLst>
            <pc:docMk/>
            <pc:sldMk cId="3190694480" sldId="1766"/>
            <ac:picMk id="11" creationId="{AF79FC17-EBED-40D7-9BB5-67E0FC089BF9}"/>
          </ac:picMkLst>
        </pc:picChg>
      </pc:sldChg>
      <pc:sldChg chg="modSp">
        <pc:chgData name="Méryl Marechaux" userId="634f77ad-b34f-45ad-b750-fa3eb428e1cd" providerId="ADAL" clId="{35D33782-D117-4E62-8A3B-B04F630A5960}" dt="2020-01-06T10:33:31.890" v="795" actId="20577"/>
        <pc:sldMkLst>
          <pc:docMk/>
          <pc:sldMk cId="986860341" sldId="1769"/>
        </pc:sldMkLst>
        <pc:spChg chg="mod">
          <ac:chgData name="Méryl Marechaux" userId="634f77ad-b34f-45ad-b750-fa3eb428e1cd" providerId="ADAL" clId="{35D33782-D117-4E62-8A3B-B04F630A5960}" dt="2020-01-06T10:33:31.890" v="795" actId="20577"/>
          <ac:spMkLst>
            <pc:docMk/>
            <pc:sldMk cId="986860341" sldId="1769"/>
            <ac:spMk id="6" creationId="{00000000-0000-0000-0000-000000000000}"/>
          </ac:spMkLst>
        </pc:spChg>
      </pc:sldChg>
      <pc:sldChg chg="modNotes">
        <pc:chgData name="Méryl Marechaux" userId="634f77ad-b34f-45ad-b750-fa3eb428e1cd" providerId="ADAL" clId="{35D33782-D117-4E62-8A3B-B04F630A5960}" dt="2020-01-06T12:30:51.180" v="3864"/>
        <pc:sldMkLst>
          <pc:docMk/>
          <pc:sldMk cId="202635507" sldId="1770"/>
        </pc:sldMkLst>
      </pc:sldChg>
      <pc:sldChg chg="addSp delSp modSp add modAnim">
        <pc:chgData name="Méryl Marechaux" userId="634f77ad-b34f-45ad-b750-fa3eb428e1cd" providerId="ADAL" clId="{35D33782-D117-4E62-8A3B-B04F630A5960}" dt="2020-01-06T13:59:39.896" v="4022" actId="14100"/>
        <pc:sldMkLst>
          <pc:docMk/>
          <pc:sldMk cId="495026755" sldId="1775"/>
        </pc:sldMkLst>
        <pc:spChg chg="mod">
          <ac:chgData name="Méryl Marechaux" userId="634f77ad-b34f-45ad-b750-fa3eb428e1cd" providerId="ADAL" clId="{35D33782-D117-4E62-8A3B-B04F630A5960}" dt="2020-01-06T09:57:08.707" v="411" actId="20577"/>
          <ac:spMkLst>
            <pc:docMk/>
            <pc:sldMk cId="495026755" sldId="1775"/>
            <ac:spMk id="18" creationId="{00000000-0000-0000-0000-000000000000}"/>
          </ac:spMkLst>
        </pc:spChg>
        <pc:spChg chg="add mod">
          <ac:chgData name="Méryl Marechaux" userId="634f77ad-b34f-45ad-b750-fa3eb428e1cd" providerId="ADAL" clId="{35D33782-D117-4E62-8A3B-B04F630A5960}" dt="2020-01-06T13:59:39.896" v="4022" actId="14100"/>
          <ac:spMkLst>
            <pc:docMk/>
            <pc:sldMk cId="495026755" sldId="1775"/>
            <ac:spMk id="19" creationId="{943A1AF8-59D0-4AC4-9B6D-AC7C5377A342}"/>
          </ac:spMkLst>
        </pc:spChg>
        <pc:spChg chg="add del mod">
          <ac:chgData name="Méryl Marechaux" userId="634f77ad-b34f-45ad-b750-fa3eb428e1cd" providerId="ADAL" clId="{35D33782-D117-4E62-8A3B-B04F630A5960}" dt="2020-01-06T09:53:40.807" v="365" actId="478"/>
          <ac:spMkLst>
            <pc:docMk/>
            <pc:sldMk cId="495026755" sldId="1775"/>
            <ac:spMk id="20" creationId="{BBA7A336-B208-4EC3-BB96-C3B06CE00CC1}"/>
          </ac:spMkLst>
        </pc:spChg>
        <pc:spChg chg="add">
          <ac:chgData name="Méryl Marechaux" userId="634f77ad-b34f-45ad-b750-fa3eb428e1cd" providerId="ADAL" clId="{35D33782-D117-4E62-8A3B-B04F630A5960}" dt="2020-01-06T09:56:54.303" v="406"/>
          <ac:spMkLst>
            <pc:docMk/>
            <pc:sldMk cId="495026755" sldId="1775"/>
            <ac:spMk id="33" creationId="{143EE12F-C551-474C-8430-AD98900C4A9E}"/>
          </ac:spMkLst>
        </pc:spChg>
        <pc:spChg chg="del mod">
          <ac:chgData name="Méryl Marechaux" userId="634f77ad-b34f-45ad-b750-fa3eb428e1cd" providerId="ADAL" clId="{35D33782-D117-4E62-8A3B-B04F630A5960}" dt="2020-01-06T09:56:53.343" v="405"/>
          <ac:spMkLst>
            <pc:docMk/>
            <pc:sldMk cId="495026755" sldId="1775"/>
            <ac:spMk id="40" creationId="{00000000-0000-0000-0000-000000000000}"/>
          </ac:spMkLst>
        </pc:spChg>
        <pc:picChg chg="del">
          <ac:chgData name="Méryl Marechaux" userId="634f77ad-b34f-45ad-b750-fa3eb428e1cd" providerId="ADAL" clId="{35D33782-D117-4E62-8A3B-B04F630A5960}" dt="2020-01-06T13:59:30.379" v="4017" actId="478"/>
          <ac:picMkLst>
            <pc:docMk/>
            <pc:sldMk cId="495026755" sldId="1775"/>
            <ac:picMk id="24" creationId="{8418637D-2A88-474C-A6D1-D60C7F3B7DC3}"/>
          </ac:picMkLst>
        </pc:picChg>
        <pc:picChg chg="add mod">
          <ac:chgData name="Méryl Marechaux" userId="634f77ad-b34f-45ad-b750-fa3eb428e1cd" providerId="ADAL" clId="{35D33782-D117-4E62-8A3B-B04F630A5960}" dt="2020-01-06T13:59:37.040" v="4021" actId="1076"/>
          <ac:picMkLst>
            <pc:docMk/>
            <pc:sldMk cId="495026755" sldId="1775"/>
            <ac:picMk id="34" creationId="{B2052572-A4E4-4482-A540-90A10E305348}"/>
          </ac:picMkLst>
        </pc:picChg>
      </pc:sldChg>
      <pc:sldChg chg="addSp delSp modSp add modAnim">
        <pc:chgData name="Méryl Marechaux" userId="634f77ad-b34f-45ad-b750-fa3eb428e1cd" providerId="ADAL" clId="{35D33782-D117-4E62-8A3B-B04F630A5960}" dt="2020-01-06T13:59:00.617" v="4011"/>
        <pc:sldMkLst>
          <pc:docMk/>
          <pc:sldMk cId="1107516060" sldId="1776"/>
        </pc:sldMkLst>
        <pc:spChg chg="add mod">
          <ac:chgData name="Méryl Marechaux" userId="634f77ad-b34f-45ad-b750-fa3eb428e1cd" providerId="ADAL" clId="{35D33782-D117-4E62-8A3B-B04F630A5960}" dt="2020-01-06T09:58:10.931" v="420" actId="1076"/>
          <ac:spMkLst>
            <pc:docMk/>
            <pc:sldMk cId="1107516060" sldId="1776"/>
            <ac:spMk id="17" creationId="{E798B11E-21F7-4A9B-BE82-FC6342F5F6D3}"/>
          </ac:spMkLst>
        </pc:spChg>
        <pc:picChg chg="del">
          <ac:chgData name="Méryl Marechaux" userId="634f77ad-b34f-45ad-b750-fa3eb428e1cd" providerId="ADAL" clId="{35D33782-D117-4E62-8A3B-B04F630A5960}" dt="2020-01-06T10:01:55.810" v="442" actId="478"/>
          <ac:picMkLst>
            <pc:docMk/>
            <pc:sldMk cId="1107516060" sldId="1776"/>
            <ac:picMk id="13" creationId="{00000000-0000-0000-0000-000000000000}"/>
          </ac:picMkLst>
        </pc:picChg>
        <pc:picChg chg="add del">
          <ac:chgData name="Méryl Marechaux" userId="634f77ad-b34f-45ad-b750-fa3eb428e1cd" providerId="ADAL" clId="{35D33782-D117-4E62-8A3B-B04F630A5960}" dt="2020-01-06T13:59:00.100" v="4010" actId="478"/>
          <ac:picMkLst>
            <pc:docMk/>
            <pc:sldMk cId="1107516060" sldId="1776"/>
            <ac:picMk id="21" creationId="{7F79940B-0492-46CC-877C-AFE6788E9AA6}"/>
          </ac:picMkLst>
        </pc:picChg>
        <pc:picChg chg="add">
          <ac:chgData name="Méryl Marechaux" userId="634f77ad-b34f-45ad-b750-fa3eb428e1cd" providerId="ADAL" clId="{35D33782-D117-4E62-8A3B-B04F630A5960}" dt="2020-01-06T13:59:00.617" v="4011"/>
          <ac:picMkLst>
            <pc:docMk/>
            <pc:sldMk cId="1107516060" sldId="1776"/>
            <ac:picMk id="22" creationId="{57C58217-798F-4BAF-BF40-FDEBB5D6E6E9}"/>
          </ac:picMkLst>
        </pc:picChg>
      </pc:sldChg>
      <pc:sldChg chg="addSp delSp modSp add modTransition">
        <pc:chgData name="Méryl Marechaux" userId="634f77ad-b34f-45ad-b750-fa3eb428e1cd" providerId="ADAL" clId="{35D33782-D117-4E62-8A3B-B04F630A5960}" dt="2020-01-06T12:25:25.140" v="3806"/>
        <pc:sldMkLst>
          <pc:docMk/>
          <pc:sldMk cId="3594914146" sldId="1777"/>
        </pc:sldMkLst>
        <pc:spChg chg="del">
          <ac:chgData name="Méryl Marechaux" userId="634f77ad-b34f-45ad-b750-fa3eb428e1cd" providerId="ADAL" clId="{35D33782-D117-4E62-8A3B-B04F630A5960}" dt="2020-01-06T11:07:28.552" v="3367" actId="478"/>
          <ac:spMkLst>
            <pc:docMk/>
            <pc:sldMk cId="3594914146" sldId="1777"/>
            <ac:spMk id="3" creationId="{00000000-0000-0000-0000-000000000000}"/>
          </ac:spMkLst>
        </pc:spChg>
        <pc:spChg chg="mod">
          <ac:chgData name="Méryl Marechaux" userId="634f77ad-b34f-45ad-b750-fa3eb428e1cd" providerId="ADAL" clId="{35D33782-D117-4E62-8A3B-B04F630A5960}" dt="2020-01-06T11:08:48.051" v="3384" actId="113"/>
          <ac:spMkLst>
            <pc:docMk/>
            <pc:sldMk cId="3594914146" sldId="1777"/>
            <ac:spMk id="4" creationId="{94949CFA-CC14-443E-95AF-D0AFAFF1D676}"/>
          </ac:spMkLst>
        </pc:spChg>
        <pc:spChg chg="del">
          <ac:chgData name="Méryl Marechaux" userId="634f77ad-b34f-45ad-b750-fa3eb428e1cd" providerId="ADAL" clId="{35D33782-D117-4E62-8A3B-B04F630A5960}" dt="2020-01-06T11:07:28.552" v="3367" actId="478"/>
          <ac:spMkLst>
            <pc:docMk/>
            <pc:sldMk cId="3594914146" sldId="1777"/>
            <ac:spMk id="16" creationId="{00000000-0000-0000-0000-000000000000}"/>
          </ac:spMkLst>
        </pc:spChg>
        <pc:spChg chg="del">
          <ac:chgData name="Méryl Marechaux" userId="634f77ad-b34f-45ad-b750-fa3eb428e1cd" providerId="ADAL" clId="{35D33782-D117-4E62-8A3B-B04F630A5960}" dt="2020-01-06T11:07:25.799" v="3366" actId="478"/>
          <ac:spMkLst>
            <pc:docMk/>
            <pc:sldMk cId="3594914146" sldId="1777"/>
            <ac:spMk id="17" creationId="{CFB44F3D-6649-41D1-92C7-0F07977FBAAC}"/>
          </ac:spMkLst>
        </pc:spChg>
        <pc:spChg chg="del">
          <ac:chgData name="Méryl Marechaux" userId="634f77ad-b34f-45ad-b750-fa3eb428e1cd" providerId="ADAL" clId="{35D33782-D117-4E62-8A3B-B04F630A5960}" dt="2020-01-06T11:07:25.799" v="3366" actId="478"/>
          <ac:spMkLst>
            <pc:docMk/>
            <pc:sldMk cId="3594914146" sldId="1777"/>
            <ac:spMk id="19" creationId="{00000000-0000-0000-0000-000000000000}"/>
          </ac:spMkLst>
        </pc:spChg>
        <pc:picChg chg="del">
          <ac:chgData name="Méryl Marechaux" userId="634f77ad-b34f-45ad-b750-fa3eb428e1cd" providerId="ADAL" clId="{35D33782-D117-4E62-8A3B-B04F630A5960}" dt="2020-01-06T11:07:33.527" v="3370" actId="478"/>
          <ac:picMkLst>
            <pc:docMk/>
            <pc:sldMk cId="3594914146" sldId="1777"/>
            <ac:picMk id="10" creationId="{00000000-0000-0000-0000-000000000000}"/>
          </ac:picMkLst>
        </pc:picChg>
        <pc:picChg chg="add del mod">
          <ac:chgData name="Méryl Marechaux" userId="634f77ad-b34f-45ad-b750-fa3eb428e1cd" providerId="ADAL" clId="{35D33782-D117-4E62-8A3B-B04F630A5960}" dt="2020-01-06T11:07:31.528" v="3369" actId="478"/>
          <ac:picMkLst>
            <pc:docMk/>
            <pc:sldMk cId="3594914146" sldId="1777"/>
            <ac:picMk id="12" creationId="{EEB12187-891C-47BB-B22E-141407AEF059}"/>
          </ac:picMkLst>
        </pc:picChg>
        <pc:picChg chg="del">
          <ac:chgData name="Méryl Marechaux" userId="634f77ad-b34f-45ad-b750-fa3eb428e1cd" providerId="ADAL" clId="{35D33782-D117-4E62-8A3B-B04F630A5960}" dt="2020-01-06T11:07:25.799" v="3366" actId="478"/>
          <ac:picMkLst>
            <pc:docMk/>
            <pc:sldMk cId="3594914146" sldId="1777"/>
            <ac:picMk id="13" creationId="{A46B5ECE-5964-4FEA-AA18-509DFCB11952}"/>
          </ac:picMkLst>
        </pc:picChg>
      </pc:sldChg>
      <pc:sldChg chg="add modNotes">
        <pc:chgData name="Méryl Marechaux" userId="634f77ad-b34f-45ad-b750-fa3eb428e1cd" providerId="ADAL" clId="{35D33782-D117-4E62-8A3B-B04F630A5960}" dt="2020-01-06T12:30:51.180" v="3864"/>
        <pc:sldMkLst>
          <pc:docMk/>
          <pc:sldMk cId="4034936439" sldId="1778"/>
        </pc:sldMkLst>
      </pc:sldChg>
      <pc:sldMasterChg chg="modSp">
        <pc:chgData name="Méryl Marechaux" userId="634f77ad-b34f-45ad-b750-fa3eb428e1cd" providerId="ADAL" clId="{35D33782-D117-4E62-8A3B-B04F630A5960}" dt="2020-01-06T09:46:21.202" v="183" actId="14100"/>
        <pc:sldMasterMkLst>
          <pc:docMk/>
          <pc:sldMasterMk cId="3148574859" sldId="2147483660"/>
        </pc:sldMasterMkLst>
        <pc:spChg chg="mod">
          <ac:chgData name="Méryl Marechaux" userId="634f77ad-b34f-45ad-b750-fa3eb428e1cd" providerId="ADAL" clId="{35D33782-D117-4E62-8A3B-B04F630A5960}" dt="2020-01-06T09:46:21.202" v="183" actId="14100"/>
          <ac:spMkLst>
            <pc:docMk/>
            <pc:sldMasterMk cId="3148574859" sldId="2147483660"/>
            <ac:spMk id="15" creationId="{00000000-0000-0000-0000-000000000000}"/>
          </ac:spMkLst>
        </pc:spChg>
      </pc:sldMasterChg>
    </pc:docChg>
  </pc:docChgLst>
  <pc:docChgLst>
    <pc:chgData name="MARECHAUX Méryl" userId="634f77ad-b34f-45ad-b750-fa3eb428e1cd" providerId="ADAL" clId="{26A8438B-A16F-4F37-A3DE-EBA7DB17F8D0}"/>
    <pc:docChg chg="undo custSel addSld delSld modSld sldOrd modSection">
      <pc:chgData name="MARECHAUX Méryl" userId="634f77ad-b34f-45ad-b750-fa3eb428e1cd" providerId="ADAL" clId="{26A8438B-A16F-4F37-A3DE-EBA7DB17F8D0}" dt="2020-10-13T09:51:26.628" v="606" actId="14100"/>
      <pc:docMkLst>
        <pc:docMk/>
      </pc:docMkLst>
      <pc:sldChg chg="del">
        <pc:chgData name="MARECHAUX Méryl" userId="634f77ad-b34f-45ad-b750-fa3eb428e1cd" providerId="ADAL" clId="{26A8438B-A16F-4F37-A3DE-EBA7DB17F8D0}" dt="2020-10-13T09:50:35.203" v="597" actId="2696"/>
        <pc:sldMkLst>
          <pc:docMk/>
          <pc:sldMk cId="3032694841" sldId="1458"/>
        </pc:sldMkLst>
      </pc:sldChg>
      <pc:sldChg chg="modSp">
        <pc:chgData name="MARECHAUX Méryl" userId="634f77ad-b34f-45ad-b750-fa3eb428e1cd" providerId="ADAL" clId="{26A8438B-A16F-4F37-A3DE-EBA7DB17F8D0}" dt="2020-10-13T08:57:48.881" v="0" actId="20577"/>
        <pc:sldMkLst>
          <pc:docMk/>
          <pc:sldMk cId="2011450706" sldId="1668"/>
        </pc:sldMkLst>
        <pc:spChg chg="mod">
          <ac:chgData name="MARECHAUX Méryl" userId="634f77ad-b34f-45ad-b750-fa3eb428e1cd" providerId="ADAL" clId="{26A8438B-A16F-4F37-A3DE-EBA7DB17F8D0}" dt="2020-10-13T08:57:48.881" v="0" actId="20577"/>
          <ac:spMkLst>
            <pc:docMk/>
            <pc:sldMk cId="2011450706" sldId="1668"/>
            <ac:spMk id="9" creationId="{00000000-0000-0000-0000-000000000000}"/>
          </ac:spMkLst>
        </pc:spChg>
      </pc:sldChg>
      <pc:sldChg chg="ord">
        <pc:chgData name="MARECHAUX Méryl" userId="634f77ad-b34f-45ad-b750-fa3eb428e1cd" providerId="ADAL" clId="{26A8438B-A16F-4F37-A3DE-EBA7DB17F8D0}" dt="2020-10-13T09:38:30.072" v="506"/>
        <pc:sldMkLst>
          <pc:docMk/>
          <pc:sldMk cId="2500792024" sldId="1681"/>
        </pc:sldMkLst>
      </pc:sldChg>
      <pc:sldChg chg="addSp delSp modSp ord">
        <pc:chgData name="MARECHAUX Méryl" userId="634f77ad-b34f-45ad-b750-fa3eb428e1cd" providerId="ADAL" clId="{26A8438B-A16F-4F37-A3DE-EBA7DB17F8D0}" dt="2020-10-13T09:12:32.622" v="48" actId="1076"/>
        <pc:sldMkLst>
          <pc:docMk/>
          <pc:sldMk cId="1410816565" sldId="1687"/>
        </pc:sldMkLst>
        <pc:picChg chg="add mod">
          <ac:chgData name="MARECHAUX Méryl" userId="634f77ad-b34f-45ad-b750-fa3eb428e1cd" providerId="ADAL" clId="{26A8438B-A16F-4F37-A3DE-EBA7DB17F8D0}" dt="2020-10-13T09:12:32.622" v="48" actId="1076"/>
          <ac:picMkLst>
            <pc:docMk/>
            <pc:sldMk cId="1410816565" sldId="1687"/>
            <ac:picMk id="2" creationId="{D7A5457A-F0A4-42B5-8533-F3704918FB65}"/>
          </ac:picMkLst>
        </pc:picChg>
        <pc:picChg chg="del">
          <ac:chgData name="MARECHAUX Méryl" userId="634f77ad-b34f-45ad-b750-fa3eb428e1cd" providerId="ADAL" clId="{26A8438B-A16F-4F37-A3DE-EBA7DB17F8D0}" dt="2020-10-13T09:12:30.253" v="47" actId="478"/>
          <ac:picMkLst>
            <pc:docMk/>
            <pc:sldMk cId="1410816565" sldId="1687"/>
            <ac:picMk id="13" creationId="{AA149469-8316-4B8F-A7A9-5DDB0A58720D}"/>
          </ac:picMkLst>
        </pc:picChg>
      </pc:sldChg>
      <pc:sldChg chg="ord">
        <pc:chgData name="MARECHAUX Méryl" userId="634f77ad-b34f-45ad-b750-fa3eb428e1cd" providerId="ADAL" clId="{26A8438B-A16F-4F37-A3DE-EBA7DB17F8D0}" dt="2020-10-13T09:09:40.345" v="38"/>
        <pc:sldMkLst>
          <pc:docMk/>
          <pc:sldMk cId="920126565" sldId="1690"/>
        </pc:sldMkLst>
      </pc:sldChg>
      <pc:sldChg chg="addSp delSp modSp ord">
        <pc:chgData name="MARECHAUX Méryl" userId="634f77ad-b34f-45ad-b750-fa3eb428e1cd" providerId="ADAL" clId="{26A8438B-A16F-4F37-A3DE-EBA7DB17F8D0}" dt="2020-10-13T09:46:24.151" v="578" actId="20577"/>
        <pc:sldMkLst>
          <pc:docMk/>
          <pc:sldMk cId="4218465088" sldId="1691"/>
        </pc:sldMkLst>
        <pc:spChg chg="mod">
          <ac:chgData name="MARECHAUX Méryl" userId="634f77ad-b34f-45ad-b750-fa3eb428e1cd" providerId="ADAL" clId="{26A8438B-A16F-4F37-A3DE-EBA7DB17F8D0}" dt="2020-10-13T09:44:42.932" v="540" actId="1076"/>
          <ac:spMkLst>
            <pc:docMk/>
            <pc:sldMk cId="4218465088" sldId="1691"/>
            <ac:spMk id="3" creationId="{00000000-0000-0000-0000-000000000000}"/>
          </ac:spMkLst>
        </pc:spChg>
        <pc:spChg chg="add del mod">
          <ac:chgData name="MARECHAUX Méryl" userId="634f77ad-b34f-45ad-b750-fa3eb428e1cd" providerId="ADAL" clId="{26A8438B-A16F-4F37-A3DE-EBA7DB17F8D0}" dt="2020-10-13T09:44:22.962" v="535" actId="478"/>
          <ac:spMkLst>
            <pc:docMk/>
            <pc:sldMk cId="4218465088" sldId="1691"/>
            <ac:spMk id="6" creationId="{5EFE6D40-0488-4F39-BD91-C3E004C4701D}"/>
          </ac:spMkLst>
        </pc:spChg>
        <pc:spChg chg="mod">
          <ac:chgData name="MARECHAUX Méryl" userId="634f77ad-b34f-45ad-b750-fa3eb428e1cd" providerId="ADAL" clId="{26A8438B-A16F-4F37-A3DE-EBA7DB17F8D0}" dt="2020-10-13T09:46:24.151" v="578" actId="20577"/>
          <ac:spMkLst>
            <pc:docMk/>
            <pc:sldMk cId="4218465088" sldId="1691"/>
            <ac:spMk id="18" creationId="{00000000-0000-0000-0000-000000000000}"/>
          </ac:spMkLst>
        </pc:spChg>
        <pc:spChg chg="add mod">
          <ac:chgData name="MARECHAUX Méryl" userId="634f77ad-b34f-45ad-b750-fa3eb428e1cd" providerId="ADAL" clId="{26A8438B-A16F-4F37-A3DE-EBA7DB17F8D0}" dt="2020-10-13T09:45:25.106" v="563" actId="57"/>
          <ac:spMkLst>
            <pc:docMk/>
            <pc:sldMk cId="4218465088" sldId="1691"/>
            <ac:spMk id="20" creationId="{1E526D10-6666-4617-A040-9C6D202E1463}"/>
          </ac:spMkLst>
        </pc:spChg>
        <pc:picChg chg="add mod">
          <ac:chgData name="MARECHAUX Méryl" userId="634f77ad-b34f-45ad-b750-fa3eb428e1cd" providerId="ADAL" clId="{26A8438B-A16F-4F37-A3DE-EBA7DB17F8D0}" dt="2020-10-13T09:43:40.528" v="527" actId="1076"/>
          <ac:picMkLst>
            <pc:docMk/>
            <pc:sldMk cId="4218465088" sldId="1691"/>
            <ac:picMk id="9" creationId="{D30A56D4-8AF9-47AF-860E-4895FFA36969}"/>
          </ac:picMkLst>
        </pc:picChg>
        <pc:picChg chg="add mod">
          <ac:chgData name="MARECHAUX Méryl" userId="634f77ad-b34f-45ad-b750-fa3eb428e1cd" providerId="ADAL" clId="{26A8438B-A16F-4F37-A3DE-EBA7DB17F8D0}" dt="2020-10-13T09:12:37.923" v="51" actId="1076"/>
          <ac:picMkLst>
            <pc:docMk/>
            <pc:sldMk cId="4218465088" sldId="1691"/>
            <ac:picMk id="16" creationId="{C2CFFC96-F6F8-4853-8D84-7F0C291166F0}"/>
          </ac:picMkLst>
        </pc:picChg>
        <pc:picChg chg="del">
          <ac:chgData name="MARECHAUX Méryl" userId="634f77ad-b34f-45ad-b750-fa3eb428e1cd" providerId="ADAL" clId="{26A8438B-A16F-4F37-A3DE-EBA7DB17F8D0}" dt="2020-10-13T09:12:35.481" v="49" actId="478"/>
          <ac:picMkLst>
            <pc:docMk/>
            <pc:sldMk cId="4218465088" sldId="1691"/>
            <ac:picMk id="21" creationId="{C0575806-69B9-4F61-B68B-A83FC18CEC4F}"/>
          </ac:picMkLst>
        </pc:picChg>
        <pc:picChg chg="add mod">
          <ac:chgData name="MARECHAUX Méryl" userId="634f77ad-b34f-45ad-b750-fa3eb428e1cd" providerId="ADAL" clId="{26A8438B-A16F-4F37-A3DE-EBA7DB17F8D0}" dt="2020-10-13T09:45:34.391" v="566" actId="1076"/>
          <ac:picMkLst>
            <pc:docMk/>
            <pc:sldMk cId="4218465088" sldId="1691"/>
            <ac:picMk id="1026" creationId="{3B79EB72-F25C-4920-818E-4B65EA4E6D0D}"/>
          </ac:picMkLst>
        </pc:picChg>
      </pc:sldChg>
      <pc:sldChg chg="ord">
        <pc:chgData name="MARECHAUX Méryl" userId="634f77ad-b34f-45ad-b750-fa3eb428e1cd" providerId="ADAL" clId="{26A8438B-A16F-4F37-A3DE-EBA7DB17F8D0}" dt="2020-10-13T09:09:40.345" v="38"/>
        <pc:sldMkLst>
          <pc:docMk/>
          <pc:sldMk cId="1295316046" sldId="1692"/>
        </pc:sldMkLst>
      </pc:sldChg>
      <pc:sldChg chg="modSp">
        <pc:chgData name="MARECHAUX Méryl" userId="634f77ad-b34f-45ad-b750-fa3eb428e1cd" providerId="ADAL" clId="{26A8438B-A16F-4F37-A3DE-EBA7DB17F8D0}" dt="2020-10-13T08:59:40.311" v="11" actId="20577"/>
        <pc:sldMkLst>
          <pc:docMk/>
          <pc:sldMk cId="2955447426" sldId="1697"/>
        </pc:sldMkLst>
        <pc:spChg chg="mod">
          <ac:chgData name="MARECHAUX Méryl" userId="634f77ad-b34f-45ad-b750-fa3eb428e1cd" providerId="ADAL" clId="{26A8438B-A16F-4F37-A3DE-EBA7DB17F8D0}" dt="2020-10-13T08:59:40.311" v="11" actId="20577"/>
          <ac:spMkLst>
            <pc:docMk/>
            <pc:sldMk cId="2955447426" sldId="1697"/>
            <ac:spMk id="10" creationId="{00000000-0000-0000-0000-000000000000}"/>
          </ac:spMkLst>
        </pc:spChg>
      </pc:sldChg>
      <pc:sldChg chg="modSp">
        <pc:chgData name="MARECHAUX Méryl" userId="634f77ad-b34f-45ad-b750-fa3eb428e1cd" providerId="ADAL" clId="{26A8438B-A16F-4F37-A3DE-EBA7DB17F8D0}" dt="2020-10-13T09:01:01.012" v="17" actId="20577"/>
        <pc:sldMkLst>
          <pc:docMk/>
          <pc:sldMk cId="1175652689" sldId="1701"/>
        </pc:sldMkLst>
        <pc:spChg chg="mod">
          <ac:chgData name="MARECHAUX Méryl" userId="634f77ad-b34f-45ad-b750-fa3eb428e1cd" providerId="ADAL" clId="{26A8438B-A16F-4F37-A3DE-EBA7DB17F8D0}" dt="2020-10-13T09:01:01.012" v="17" actId="20577"/>
          <ac:spMkLst>
            <pc:docMk/>
            <pc:sldMk cId="1175652689" sldId="1701"/>
            <ac:spMk id="2" creationId="{00000000-0000-0000-0000-000000000000}"/>
          </ac:spMkLst>
        </pc:spChg>
      </pc:sldChg>
      <pc:sldChg chg="ord">
        <pc:chgData name="MARECHAUX Méryl" userId="634f77ad-b34f-45ad-b750-fa3eb428e1cd" providerId="ADAL" clId="{26A8438B-A16F-4F37-A3DE-EBA7DB17F8D0}" dt="2020-10-13T09:09:51.561" v="39"/>
        <pc:sldMkLst>
          <pc:docMk/>
          <pc:sldMk cId="2463467576" sldId="1707"/>
        </pc:sldMkLst>
      </pc:sldChg>
      <pc:sldChg chg="ord">
        <pc:chgData name="MARECHAUX Méryl" userId="634f77ad-b34f-45ad-b750-fa3eb428e1cd" providerId="ADAL" clId="{26A8438B-A16F-4F37-A3DE-EBA7DB17F8D0}" dt="2020-10-13T09:09:51.561" v="39"/>
        <pc:sldMkLst>
          <pc:docMk/>
          <pc:sldMk cId="306410445" sldId="1708"/>
        </pc:sldMkLst>
      </pc:sldChg>
      <pc:sldChg chg="ord">
        <pc:chgData name="MARECHAUX Méryl" userId="634f77ad-b34f-45ad-b750-fa3eb428e1cd" providerId="ADAL" clId="{26A8438B-A16F-4F37-A3DE-EBA7DB17F8D0}" dt="2020-10-13T09:09:51.561" v="39"/>
        <pc:sldMkLst>
          <pc:docMk/>
          <pc:sldMk cId="555577689" sldId="1709"/>
        </pc:sldMkLst>
      </pc:sldChg>
      <pc:sldChg chg="ord">
        <pc:chgData name="MARECHAUX Méryl" userId="634f77ad-b34f-45ad-b750-fa3eb428e1cd" providerId="ADAL" clId="{26A8438B-A16F-4F37-A3DE-EBA7DB17F8D0}" dt="2020-10-13T09:09:51.561" v="39"/>
        <pc:sldMkLst>
          <pc:docMk/>
          <pc:sldMk cId="2591807195" sldId="1710"/>
        </pc:sldMkLst>
      </pc:sldChg>
      <pc:sldChg chg="ord">
        <pc:chgData name="MARECHAUX Méryl" userId="634f77ad-b34f-45ad-b750-fa3eb428e1cd" providerId="ADAL" clId="{26A8438B-A16F-4F37-A3DE-EBA7DB17F8D0}" dt="2020-10-13T09:09:51.561" v="39"/>
        <pc:sldMkLst>
          <pc:docMk/>
          <pc:sldMk cId="1639713530" sldId="1713"/>
        </pc:sldMkLst>
      </pc:sldChg>
      <pc:sldChg chg="addSp delSp modSp">
        <pc:chgData name="MARECHAUX Méryl" userId="634f77ad-b34f-45ad-b750-fa3eb428e1cd" providerId="ADAL" clId="{26A8438B-A16F-4F37-A3DE-EBA7DB17F8D0}" dt="2020-10-13T09:47:48.235" v="593" actId="478"/>
        <pc:sldMkLst>
          <pc:docMk/>
          <pc:sldMk cId="2126528473" sldId="1774"/>
        </pc:sldMkLst>
        <pc:spChg chg="mod">
          <ac:chgData name="MARECHAUX Méryl" userId="634f77ad-b34f-45ad-b750-fa3eb428e1cd" providerId="ADAL" clId="{26A8438B-A16F-4F37-A3DE-EBA7DB17F8D0}" dt="2020-10-13T09:47:45.258" v="592" actId="20577"/>
          <ac:spMkLst>
            <pc:docMk/>
            <pc:sldMk cId="2126528473" sldId="1774"/>
            <ac:spMk id="5" creationId="{E410A944-8AF2-4923-81B2-FBD8B260B537}"/>
          </ac:spMkLst>
        </pc:spChg>
        <pc:picChg chg="add del mod">
          <ac:chgData name="MARECHAUX Méryl" userId="634f77ad-b34f-45ad-b750-fa3eb428e1cd" providerId="ADAL" clId="{26A8438B-A16F-4F37-A3DE-EBA7DB17F8D0}" dt="2020-10-13T09:47:48.235" v="593" actId="478"/>
          <ac:picMkLst>
            <pc:docMk/>
            <pc:sldMk cId="2126528473" sldId="1774"/>
            <ac:picMk id="2" creationId="{D457344E-B1D7-4BA3-BBAA-C12D01774223}"/>
          </ac:picMkLst>
        </pc:picChg>
      </pc:sldChg>
      <pc:sldChg chg="ord">
        <pc:chgData name="MARECHAUX Méryl" userId="634f77ad-b34f-45ad-b750-fa3eb428e1cd" providerId="ADAL" clId="{26A8438B-A16F-4F37-A3DE-EBA7DB17F8D0}" dt="2020-10-13T09:09:40.345" v="38"/>
        <pc:sldMkLst>
          <pc:docMk/>
          <pc:sldMk cId="1555117449" sldId="1779"/>
        </pc:sldMkLst>
      </pc:sldChg>
      <pc:sldChg chg="addSp delSp modSp ord">
        <pc:chgData name="MARECHAUX Méryl" userId="634f77ad-b34f-45ad-b750-fa3eb428e1cd" providerId="ADAL" clId="{26A8438B-A16F-4F37-A3DE-EBA7DB17F8D0}" dt="2020-10-13T09:37:50.814" v="505" actId="20577"/>
        <pc:sldMkLst>
          <pc:docMk/>
          <pc:sldMk cId="3349844242" sldId="1780"/>
        </pc:sldMkLst>
        <pc:spChg chg="mod">
          <ac:chgData name="MARECHAUX Méryl" userId="634f77ad-b34f-45ad-b750-fa3eb428e1cd" providerId="ADAL" clId="{26A8438B-A16F-4F37-A3DE-EBA7DB17F8D0}" dt="2020-10-13T09:14:40.177" v="70" actId="20577"/>
          <ac:spMkLst>
            <pc:docMk/>
            <pc:sldMk cId="3349844242" sldId="1780"/>
            <ac:spMk id="2" creationId="{00000000-0000-0000-0000-000000000000}"/>
          </ac:spMkLst>
        </pc:spChg>
        <pc:spChg chg="mod">
          <ac:chgData name="MARECHAUX Méryl" userId="634f77ad-b34f-45ad-b750-fa3eb428e1cd" providerId="ADAL" clId="{26A8438B-A16F-4F37-A3DE-EBA7DB17F8D0}" dt="2020-10-13T09:37:50.814" v="505" actId="20577"/>
          <ac:spMkLst>
            <pc:docMk/>
            <pc:sldMk cId="3349844242" sldId="1780"/>
            <ac:spMk id="9" creationId="{00000000-0000-0000-0000-000000000000}"/>
          </ac:spMkLst>
        </pc:spChg>
        <pc:spChg chg="del mod">
          <ac:chgData name="MARECHAUX Méryl" userId="634f77ad-b34f-45ad-b750-fa3eb428e1cd" providerId="ADAL" clId="{26A8438B-A16F-4F37-A3DE-EBA7DB17F8D0}" dt="2020-10-13T09:18:56.881" v="253" actId="478"/>
          <ac:spMkLst>
            <pc:docMk/>
            <pc:sldMk cId="3349844242" sldId="1780"/>
            <ac:spMk id="11" creationId="{600D2EA4-4319-490D-A70E-FDDF2832EC42}"/>
          </ac:spMkLst>
        </pc:spChg>
        <pc:spChg chg="del mod">
          <ac:chgData name="MARECHAUX Méryl" userId="634f77ad-b34f-45ad-b750-fa3eb428e1cd" providerId="ADAL" clId="{26A8438B-A16F-4F37-A3DE-EBA7DB17F8D0}" dt="2020-10-13T09:18:56.881" v="253" actId="478"/>
          <ac:spMkLst>
            <pc:docMk/>
            <pc:sldMk cId="3349844242" sldId="1780"/>
            <ac:spMk id="12" creationId="{085E2D54-3A18-4BDF-A8CE-8108C14ED170}"/>
          </ac:spMkLst>
        </pc:spChg>
        <pc:spChg chg="del mod">
          <ac:chgData name="MARECHAUX Méryl" userId="634f77ad-b34f-45ad-b750-fa3eb428e1cd" providerId="ADAL" clId="{26A8438B-A16F-4F37-A3DE-EBA7DB17F8D0}" dt="2020-10-13T09:17:21.607" v="95"/>
          <ac:spMkLst>
            <pc:docMk/>
            <pc:sldMk cId="3349844242" sldId="1780"/>
            <ac:spMk id="13" creationId="{F5B0190F-5CD7-42C6-BFBE-0896033E4B06}"/>
          </ac:spMkLst>
        </pc:spChg>
        <pc:spChg chg="add mod">
          <ac:chgData name="MARECHAUX Méryl" userId="634f77ad-b34f-45ad-b750-fa3eb428e1cd" providerId="ADAL" clId="{26A8438B-A16F-4F37-A3DE-EBA7DB17F8D0}" dt="2020-10-13T09:17:57.903" v="152" actId="1076"/>
          <ac:spMkLst>
            <pc:docMk/>
            <pc:sldMk cId="3349844242" sldId="1780"/>
            <ac:spMk id="14" creationId="{5333605E-C046-4F29-A0CE-4D6266773654}"/>
          </ac:spMkLst>
        </pc:spChg>
        <pc:spChg chg="add mod">
          <ac:chgData name="MARECHAUX Méryl" userId="634f77ad-b34f-45ad-b750-fa3eb428e1cd" providerId="ADAL" clId="{26A8438B-A16F-4F37-A3DE-EBA7DB17F8D0}" dt="2020-10-13T09:18:43.973" v="250" actId="6549"/>
          <ac:spMkLst>
            <pc:docMk/>
            <pc:sldMk cId="3349844242" sldId="1780"/>
            <ac:spMk id="15" creationId="{EC8FD068-C2BD-4F81-BF89-4298FCEC28EB}"/>
          </ac:spMkLst>
        </pc:spChg>
        <pc:spChg chg="add mod">
          <ac:chgData name="MARECHAUX Méryl" userId="634f77ad-b34f-45ad-b750-fa3eb428e1cd" providerId="ADAL" clId="{26A8438B-A16F-4F37-A3DE-EBA7DB17F8D0}" dt="2020-10-13T09:37:08.862" v="495" actId="1076"/>
          <ac:spMkLst>
            <pc:docMk/>
            <pc:sldMk cId="3349844242" sldId="1780"/>
            <ac:spMk id="16" creationId="{826DAE2F-634C-4A4E-959F-88D01F7FFB98}"/>
          </ac:spMkLst>
        </pc:spChg>
        <pc:spChg chg="add mod">
          <ac:chgData name="MARECHAUX Méryl" userId="634f77ad-b34f-45ad-b750-fa3eb428e1cd" providerId="ADAL" clId="{26A8438B-A16F-4F37-A3DE-EBA7DB17F8D0}" dt="2020-10-13T09:37:06.123" v="494" actId="1076"/>
          <ac:spMkLst>
            <pc:docMk/>
            <pc:sldMk cId="3349844242" sldId="1780"/>
            <ac:spMk id="17" creationId="{0ED79850-060B-463E-91BB-7B42CCC15A85}"/>
          </ac:spMkLst>
        </pc:spChg>
        <pc:picChg chg="del">
          <ac:chgData name="MARECHAUX Méryl" userId="634f77ad-b34f-45ad-b750-fa3eb428e1cd" providerId="ADAL" clId="{26A8438B-A16F-4F37-A3DE-EBA7DB17F8D0}" dt="2020-10-13T09:17:05.116" v="77" actId="478"/>
          <ac:picMkLst>
            <pc:docMk/>
            <pc:sldMk cId="3349844242" sldId="1780"/>
            <ac:picMk id="3" creationId="{7787D4C6-419F-4B06-91D1-6E8A6A7115DB}"/>
          </ac:picMkLst>
        </pc:picChg>
        <pc:picChg chg="add mod">
          <ac:chgData name="MARECHAUX Méryl" userId="634f77ad-b34f-45ad-b750-fa3eb428e1cd" providerId="ADAL" clId="{26A8438B-A16F-4F37-A3DE-EBA7DB17F8D0}" dt="2020-10-13T09:37:17.269" v="498" actId="1076"/>
          <ac:picMkLst>
            <pc:docMk/>
            <pc:sldMk cId="3349844242" sldId="1780"/>
            <ac:picMk id="4" creationId="{E75B304F-CC5A-42D0-9828-6D2E1345B050}"/>
          </ac:picMkLst>
        </pc:picChg>
        <pc:picChg chg="add mod">
          <ac:chgData name="MARECHAUX Méryl" userId="634f77ad-b34f-45ad-b750-fa3eb428e1cd" providerId="ADAL" clId="{26A8438B-A16F-4F37-A3DE-EBA7DB17F8D0}" dt="2020-10-13T09:17:11.902" v="80" actId="1076"/>
          <ac:picMkLst>
            <pc:docMk/>
            <pc:sldMk cId="3349844242" sldId="1780"/>
            <ac:picMk id="5" creationId="{E6C77309-9679-4685-B44A-161675654AD3}"/>
          </ac:picMkLst>
        </pc:picChg>
        <pc:picChg chg="add del">
          <ac:chgData name="MARECHAUX Méryl" userId="634f77ad-b34f-45ad-b750-fa3eb428e1cd" providerId="ADAL" clId="{26A8438B-A16F-4F37-A3DE-EBA7DB17F8D0}" dt="2020-10-13T09:36:28.120" v="451" actId="478"/>
          <ac:picMkLst>
            <pc:docMk/>
            <pc:sldMk cId="3349844242" sldId="1780"/>
            <ac:picMk id="7" creationId="{B73C7C56-2AB8-4B3F-83A1-53033D4569F0}"/>
          </ac:picMkLst>
        </pc:picChg>
      </pc:sldChg>
      <pc:sldChg chg="modSp ord">
        <pc:chgData name="MARECHAUX Méryl" userId="634f77ad-b34f-45ad-b750-fa3eb428e1cd" providerId="ADAL" clId="{26A8438B-A16F-4F37-A3DE-EBA7DB17F8D0}" dt="2020-10-13T09:39:19.509" v="514" actId="20577"/>
        <pc:sldMkLst>
          <pc:docMk/>
          <pc:sldMk cId="3839805326" sldId="3331"/>
        </pc:sldMkLst>
        <pc:spChg chg="mod">
          <ac:chgData name="MARECHAUX Méryl" userId="634f77ad-b34f-45ad-b750-fa3eb428e1cd" providerId="ADAL" clId="{26A8438B-A16F-4F37-A3DE-EBA7DB17F8D0}" dt="2020-10-13T09:38:55.535" v="508" actId="20577"/>
          <ac:spMkLst>
            <pc:docMk/>
            <pc:sldMk cId="3839805326" sldId="3331"/>
            <ac:spMk id="2" creationId="{00000000-0000-0000-0000-000000000000}"/>
          </ac:spMkLst>
        </pc:spChg>
        <pc:spChg chg="mod">
          <ac:chgData name="MARECHAUX Méryl" userId="634f77ad-b34f-45ad-b750-fa3eb428e1cd" providerId="ADAL" clId="{26A8438B-A16F-4F37-A3DE-EBA7DB17F8D0}" dt="2020-10-13T09:39:19.509" v="514" actId="20577"/>
          <ac:spMkLst>
            <pc:docMk/>
            <pc:sldMk cId="3839805326" sldId="3331"/>
            <ac:spMk id="34" creationId="{1F986E50-C064-488F-9263-29B4F68EA5B1}"/>
          </ac:spMkLst>
        </pc:spChg>
      </pc:sldChg>
      <pc:sldChg chg="addSp delSp modSp ord">
        <pc:chgData name="MARECHAUX Méryl" userId="634f77ad-b34f-45ad-b750-fa3eb428e1cd" providerId="ADAL" clId="{26A8438B-A16F-4F37-A3DE-EBA7DB17F8D0}" dt="2020-10-13T09:46:59.773" v="588" actId="1076"/>
        <pc:sldMkLst>
          <pc:docMk/>
          <pc:sldMk cId="86434549" sldId="3333"/>
        </pc:sldMkLst>
        <pc:spChg chg="add del mod">
          <ac:chgData name="MARECHAUX Méryl" userId="634f77ad-b34f-45ad-b750-fa3eb428e1cd" providerId="ADAL" clId="{26A8438B-A16F-4F37-A3DE-EBA7DB17F8D0}" dt="2020-10-13T09:46:30.874" v="579" actId="478"/>
          <ac:spMkLst>
            <pc:docMk/>
            <pc:sldMk cId="86434549" sldId="3333"/>
            <ac:spMk id="3" creationId="{D2362AA5-3A96-4659-A098-D014D0F9E988}"/>
          </ac:spMkLst>
        </pc:spChg>
        <pc:spChg chg="mod">
          <ac:chgData name="MARECHAUX Méryl" userId="634f77ad-b34f-45ad-b750-fa3eb428e1cd" providerId="ADAL" clId="{26A8438B-A16F-4F37-A3DE-EBA7DB17F8D0}" dt="2020-10-13T09:46:59.773" v="588" actId="1076"/>
          <ac:spMkLst>
            <pc:docMk/>
            <pc:sldMk cId="86434549" sldId="3333"/>
            <ac:spMk id="16" creationId="{487FCCE7-F9E3-4EFB-9F3C-F429B893F5AA}"/>
          </ac:spMkLst>
        </pc:spChg>
        <pc:spChg chg="mod">
          <ac:chgData name="MARECHAUX Méryl" userId="634f77ad-b34f-45ad-b750-fa3eb428e1cd" providerId="ADAL" clId="{26A8438B-A16F-4F37-A3DE-EBA7DB17F8D0}" dt="2020-10-13T09:46:54.021" v="587" actId="1037"/>
          <ac:spMkLst>
            <pc:docMk/>
            <pc:sldMk cId="86434549" sldId="3333"/>
            <ac:spMk id="18" creationId="{00000000-0000-0000-0000-000000000000}"/>
          </ac:spMkLst>
        </pc:spChg>
        <pc:spChg chg="add">
          <ac:chgData name="MARECHAUX Méryl" userId="634f77ad-b34f-45ad-b750-fa3eb428e1cd" providerId="ADAL" clId="{26A8438B-A16F-4F37-A3DE-EBA7DB17F8D0}" dt="2020-10-13T09:46:31.264" v="580"/>
          <ac:spMkLst>
            <pc:docMk/>
            <pc:sldMk cId="86434549" sldId="3333"/>
            <ac:spMk id="35" creationId="{666E784F-BB7F-4212-B80B-ADB9C14AF361}"/>
          </ac:spMkLst>
        </pc:spChg>
        <pc:grpChg chg="mod">
          <ac:chgData name="MARECHAUX Méryl" userId="634f77ad-b34f-45ad-b750-fa3eb428e1cd" providerId="ADAL" clId="{26A8438B-A16F-4F37-A3DE-EBA7DB17F8D0}" dt="2020-10-13T09:46:54.021" v="587" actId="1037"/>
          <ac:grpSpMkLst>
            <pc:docMk/>
            <pc:sldMk cId="86434549" sldId="3333"/>
            <ac:grpSpMk id="9" creationId="{7280C664-3FD7-4EFF-B8BB-2441B4E076B9}"/>
          </ac:grpSpMkLst>
        </pc:grpChg>
        <pc:grpChg chg="mod">
          <ac:chgData name="MARECHAUX Méryl" userId="634f77ad-b34f-45ad-b750-fa3eb428e1cd" providerId="ADAL" clId="{26A8438B-A16F-4F37-A3DE-EBA7DB17F8D0}" dt="2020-10-13T09:46:54.021" v="587" actId="1037"/>
          <ac:grpSpMkLst>
            <pc:docMk/>
            <pc:sldMk cId="86434549" sldId="3333"/>
            <ac:grpSpMk id="10" creationId="{3C08CB16-B21B-4C39-8867-428594A2D73D}"/>
          </ac:grpSpMkLst>
        </pc:grpChg>
        <pc:grpChg chg="mod">
          <ac:chgData name="MARECHAUX Méryl" userId="634f77ad-b34f-45ad-b750-fa3eb428e1cd" providerId="ADAL" clId="{26A8438B-A16F-4F37-A3DE-EBA7DB17F8D0}" dt="2020-10-13T09:46:54.021" v="587" actId="1037"/>
          <ac:grpSpMkLst>
            <pc:docMk/>
            <pc:sldMk cId="86434549" sldId="3333"/>
            <ac:grpSpMk id="12" creationId="{8B774E72-F2BA-449B-851E-D30E9ECA441F}"/>
          </ac:grpSpMkLst>
        </pc:grpChg>
        <pc:grpChg chg="mod">
          <ac:chgData name="MARECHAUX Méryl" userId="634f77ad-b34f-45ad-b750-fa3eb428e1cd" providerId="ADAL" clId="{26A8438B-A16F-4F37-A3DE-EBA7DB17F8D0}" dt="2020-10-13T09:46:54.021" v="587" actId="1037"/>
          <ac:grpSpMkLst>
            <pc:docMk/>
            <pc:sldMk cId="86434549" sldId="3333"/>
            <ac:grpSpMk id="13" creationId="{26B1C8AC-3D37-45A2-B727-E7839D2E7933}"/>
          </ac:grpSpMkLst>
        </pc:grpChg>
        <pc:picChg chg="mod">
          <ac:chgData name="MARECHAUX Méryl" userId="634f77ad-b34f-45ad-b750-fa3eb428e1cd" providerId="ADAL" clId="{26A8438B-A16F-4F37-A3DE-EBA7DB17F8D0}" dt="2020-10-13T09:46:54.021" v="587" actId="1037"/>
          <ac:picMkLst>
            <pc:docMk/>
            <pc:sldMk cId="86434549" sldId="3333"/>
            <ac:picMk id="17" creationId="{44330667-AB19-4CC6-B559-3E3D00748400}"/>
          </ac:picMkLst>
        </pc:picChg>
        <pc:picChg chg="mod">
          <ac:chgData name="MARECHAUX Méryl" userId="634f77ad-b34f-45ad-b750-fa3eb428e1cd" providerId="ADAL" clId="{26A8438B-A16F-4F37-A3DE-EBA7DB17F8D0}" dt="2020-10-13T09:46:49.735" v="585" actId="1037"/>
          <ac:picMkLst>
            <pc:docMk/>
            <pc:sldMk cId="86434549" sldId="3333"/>
            <ac:picMk id="20" creationId="{A54FDD17-830E-4160-B5AD-13B581605045}"/>
          </ac:picMkLst>
        </pc:picChg>
        <pc:picChg chg="mod">
          <ac:chgData name="MARECHAUX Méryl" userId="634f77ad-b34f-45ad-b750-fa3eb428e1cd" providerId="ADAL" clId="{26A8438B-A16F-4F37-A3DE-EBA7DB17F8D0}" dt="2020-10-13T09:46:54.021" v="587" actId="1037"/>
          <ac:picMkLst>
            <pc:docMk/>
            <pc:sldMk cId="86434549" sldId="3333"/>
            <ac:picMk id="23" creationId="{CB5407AD-67FA-430A-B951-8A6644AB6A5A}"/>
          </ac:picMkLst>
        </pc:picChg>
        <pc:picChg chg="add">
          <ac:chgData name="MARECHAUX Méryl" userId="634f77ad-b34f-45ad-b750-fa3eb428e1cd" providerId="ADAL" clId="{26A8438B-A16F-4F37-A3DE-EBA7DB17F8D0}" dt="2020-10-13T09:46:31.264" v="580"/>
          <ac:picMkLst>
            <pc:docMk/>
            <pc:sldMk cId="86434549" sldId="3333"/>
            <ac:picMk id="31" creationId="{BFD093B4-B6B4-4E15-8C01-812AD91C9DB1}"/>
          </ac:picMkLst>
        </pc:picChg>
      </pc:sldChg>
      <pc:sldChg chg="del">
        <pc:chgData name="MARECHAUX Méryl" userId="634f77ad-b34f-45ad-b750-fa3eb428e1cd" providerId="ADAL" clId="{26A8438B-A16F-4F37-A3DE-EBA7DB17F8D0}" dt="2020-10-13T09:50:55.871" v="602" actId="2696"/>
        <pc:sldMkLst>
          <pc:docMk/>
          <pc:sldMk cId="838855737" sldId="3334"/>
        </pc:sldMkLst>
      </pc:sldChg>
      <pc:sldChg chg="addSp delSp modSp">
        <pc:chgData name="MARECHAUX Méryl" userId="634f77ad-b34f-45ad-b750-fa3eb428e1cd" providerId="ADAL" clId="{26A8438B-A16F-4F37-A3DE-EBA7DB17F8D0}" dt="2020-10-13T09:13:12.456" v="65" actId="1076"/>
        <pc:sldMkLst>
          <pc:docMk/>
          <pc:sldMk cId="2796381926" sldId="3335"/>
        </pc:sldMkLst>
        <pc:spChg chg="mod">
          <ac:chgData name="MARECHAUX Méryl" userId="634f77ad-b34f-45ad-b750-fa3eb428e1cd" providerId="ADAL" clId="{26A8438B-A16F-4F37-A3DE-EBA7DB17F8D0}" dt="2020-10-13T09:07:08.220" v="29" actId="1076"/>
          <ac:spMkLst>
            <pc:docMk/>
            <pc:sldMk cId="2796381926" sldId="3335"/>
            <ac:spMk id="4" creationId="{55220BFC-8F7D-4CC4-A6D6-043BDF42261E}"/>
          </ac:spMkLst>
        </pc:spChg>
        <pc:spChg chg="mod">
          <ac:chgData name="MARECHAUX Méryl" userId="634f77ad-b34f-45ad-b750-fa3eb428e1cd" providerId="ADAL" clId="{26A8438B-A16F-4F37-A3DE-EBA7DB17F8D0}" dt="2020-10-13T09:07:08.220" v="29" actId="1076"/>
          <ac:spMkLst>
            <pc:docMk/>
            <pc:sldMk cId="2796381926" sldId="3335"/>
            <ac:spMk id="21" creationId="{58317E4C-496D-498A-91A4-43787BA42006}"/>
          </ac:spMkLst>
        </pc:spChg>
        <pc:spChg chg="del mod">
          <ac:chgData name="MARECHAUX Méryl" userId="634f77ad-b34f-45ad-b750-fa3eb428e1cd" providerId="ADAL" clId="{26A8438B-A16F-4F37-A3DE-EBA7DB17F8D0}" dt="2020-10-13T09:13:10.385" v="63"/>
          <ac:spMkLst>
            <pc:docMk/>
            <pc:sldMk cId="2796381926" sldId="3335"/>
            <ac:spMk id="25" creationId="{173B2CA9-E72F-4A2C-913A-1B9A6E80A817}"/>
          </ac:spMkLst>
        </pc:spChg>
        <pc:spChg chg="add mod">
          <ac:chgData name="MARECHAUX Méryl" userId="634f77ad-b34f-45ad-b750-fa3eb428e1cd" providerId="ADAL" clId="{26A8438B-A16F-4F37-A3DE-EBA7DB17F8D0}" dt="2020-10-13T09:13:12.456" v="65" actId="1076"/>
          <ac:spMkLst>
            <pc:docMk/>
            <pc:sldMk cId="2796381926" sldId="3335"/>
            <ac:spMk id="27" creationId="{EC2EEBEB-35FA-4021-A50E-982055B63702}"/>
          </ac:spMkLst>
        </pc:spChg>
        <pc:graphicFrameChg chg="mod modGraphic">
          <ac:chgData name="MARECHAUX Méryl" userId="634f77ad-b34f-45ad-b750-fa3eb428e1cd" providerId="ADAL" clId="{26A8438B-A16F-4F37-A3DE-EBA7DB17F8D0}" dt="2020-10-13T09:06:56.926" v="28" actId="6549"/>
          <ac:graphicFrameMkLst>
            <pc:docMk/>
            <pc:sldMk cId="2796381926" sldId="3335"/>
            <ac:graphicFrameMk id="12" creationId="{00000000-0000-0000-0000-000000000000}"/>
          </ac:graphicFrameMkLst>
        </pc:graphicFrameChg>
        <pc:picChg chg="del mod">
          <ac:chgData name="MARECHAUX Méryl" userId="634f77ad-b34f-45ad-b750-fa3eb428e1cd" providerId="ADAL" clId="{26A8438B-A16F-4F37-A3DE-EBA7DB17F8D0}" dt="2020-10-13T09:13:07.437" v="60" actId="478"/>
          <ac:picMkLst>
            <pc:docMk/>
            <pc:sldMk cId="2796381926" sldId="3335"/>
            <ac:picMk id="9" creationId="{24D3F15B-A6AD-47E3-950B-5EC4CA487C6F}"/>
          </ac:picMkLst>
        </pc:picChg>
        <pc:picChg chg="mod">
          <ac:chgData name="MARECHAUX Méryl" userId="634f77ad-b34f-45ad-b750-fa3eb428e1cd" providerId="ADAL" clId="{26A8438B-A16F-4F37-A3DE-EBA7DB17F8D0}" dt="2020-10-13T09:07:08.220" v="29" actId="1076"/>
          <ac:picMkLst>
            <pc:docMk/>
            <pc:sldMk cId="2796381926" sldId="3335"/>
            <ac:picMk id="17" creationId="{7DF028C2-BF88-4F8F-8C80-33B930E6DAC8}"/>
          </ac:picMkLst>
        </pc:picChg>
        <pc:picChg chg="mod">
          <ac:chgData name="MARECHAUX Méryl" userId="634f77ad-b34f-45ad-b750-fa3eb428e1cd" providerId="ADAL" clId="{26A8438B-A16F-4F37-A3DE-EBA7DB17F8D0}" dt="2020-10-13T09:07:10.957" v="30" actId="1076"/>
          <ac:picMkLst>
            <pc:docMk/>
            <pc:sldMk cId="2796381926" sldId="3335"/>
            <ac:picMk id="20" creationId="{00000000-0000-0000-0000-000000000000}"/>
          </ac:picMkLst>
        </pc:picChg>
        <pc:picChg chg="add">
          <ac:chgData name="MARECHAUX Méryl" userId="634f77ad-b34f-45ad-b750-fa3eb428e1cd" providerId="ADAL" clId="{26A8438B-A16F-4F37-A3DE-EBA7DB17F8D0}" dt="2020-10-13T09:13:07.807" v="61"/>
          <ac:picMkLst>
            <pc:docMk/>
            <pc:sldMk cId="2796381926" sldId="3335"/>
            <ac:picMk id="23" creationId="{0D5793B5-0B91-438A-BADE-216A7AD220DB}"/>
          </ac:picMkLst>
        </pc:picChg>
      </pc:sldChg>
      <pc:sldChg chg="addSp delSp modSp add">
        <pc:chgData name="MARECHAUX Méryl" userId="634f77ad-b34f-45ad-b750-fa3eb428e1cd" providerId="ADAL" clId="{26A8438B-A16F-4F37-A3DE-EBA7DB17F8D0}" dt="2020-10-13T09:12:56.449" v="58" actId="14100"/>
        <pc:sldMkLst>
          <pc:docMk/>
          <pc:sldMk cId="3814109094" sldId="3336"/>
        </pc:sldMkLst>
        <pc:spChg chg="mod">
          <ac:chgData name="MARECHAUX Méryl" userId="634f77ad-b34f-45ad-b750-fa3eb428e1cd" providerId="ADAL" clId="{26A8438B-A16F-4F37-A3DE-EBA7DB17F8D0}" dt="2020-10-13T09:08:20.149" v="36" actId="14100"/>
          <ac:spMkLst>
            <pc:docMk/>
            <pc:sldMk cId="3814109094" sldId="3336"/>
            <ac:spMk id="24" creationId="{8354B941-045B-4E65-BF41-ED013BCFA846}"/>
          </ac:spMkLst>
        </pc:spChg>
        <pc:spChg chg="del">
          <ac:chgData name="MARECHAUX Méryl" userId="634f77ad-b34f-45ad-b750-fa3eb428e1cd" providerId="ADAL" clId="{26A8438B-A16F-4F37-A3DE-EBA7DB17F8D0}" dt="2020-10-13T09:08:17.113" v="35" actId="478"/>
          <ac:spMkLst>
            <pc:docMk/>
            <pc:sldMk cId="3814109094" sldId="3336"/>
            <ac:spMk id="25" creationId="{173B2CA9-E72F-4A2C-913A-1B9A6E80A817}"/>
          </ac:spMkLst>
        </pc:spChg>
        <pc:spChg chg="mod">
          <ac:chgData name="MARECHAUX Méryl" userId="634f77ad-b34f-45ad-b750-fa3eb428e1cd" providerId="ADAL" clId="{26A8438B-A16F-4F37-A3DE-EBA7DB17F8D0}" dt="2020-10-13T09:08:24.350" v="37" actId="1076"/>
          <ac:spMkLst>
            <pc:docMk/>
            <pc:sldMk cId="3814109094" sldId="3336"/>
            <ac:spMk id="26" creationId="{FD8C9734-5EC2-4258-9A10-07631DDC13BA}"/>
          </ac:spMkLst>
        </pc:spChg>
        <pc:picChg chg="del">
          <ac:chgData name="MARECHAUX Méryl" userId="634f77ad-b34f-45ad-b750-fa3eb428e1cd" providerId="ADAL" clId="{26A8438B-A16F-4F37-A3DE-EBA7DB17F8D0}" dt="2020-10-13T09:12:42.661" v="52" actId="478"/>
          <ac:picMkLst>
            <pc:docMk/>
            <pc:sldMk cId="3814109094" sldId="3336"/>
            <ac:picMk id="9" creationId="{24D3F15B-A6AD-47E3-950B-5EC4CA487C6F}"/>
          </ac:picMkLst>
        </pc:picChg>
        <pc:picChg chg="add mod">
          <ac:chgData name="MARECHAUX Méryl" userId="634f77ad-b34f-45ad-b750-fa3eb428e1cd" providerId="ADAL" clId="{26A8438B-A16F-4F37-A3DE-EBA7DB17F8D0}" dt="2020-10-13T09:12:56.449" v="58" actId="14100"/>
          <ac:picMkLst>
            <pc:docMk/>
            <pc:sldMk cId="3814109094" sldId="3336"/>
            <ac:picMk id="23" creationId="{1C777E79-CDC8-4018-8752-FE28CDA43187}"/>
          </ac:picMkLst>
        </pc:picChg>
      </pc:sldChg>
      <pc:sldChg chg="del">
        <pc:chgData name="MARECHAUX Méryl" userId="634f77ad-b34f-45ad-b750-fa3eb428e1cd" providerId="ADAL" clId="{26A8438B-A16F-4F37-A3DE-EBA7DB17F8D0}" dt="2020-10-13T09:08:06.285" v="32" actId="2696"/>
        <pc:sldMkLst>
          <pc:docMk/>
          <pc:sldMk cId="3825938786" sldId="3336"/>
        </pc:sldMkLst>
      </pc:sldChg>
      <pc:sldChg chg="delSp add delAnim">
        <pc:chgData name="MARECHAUX Méryl" userId="634f77ad-b34f-45ad-b750-fa3eb428e1cd" providerId="ADAL" clId="{26A8438B-A16F-4F37-A3DE-EBA7DB17F8D0}" dt="2020-10-13T09:50:33.138" v="596" actId="478"/>
        <pc:sldMkLst>
          <pc:docMk/>
          <pc:sldMk cId="3752306257" sldId="3337"/>
        </pc:sldMkLst>
        <pc:spChg chg="del">
          <ac:chgData name="MARECHAUX Méryl" userId="634f77ad-b34f-45ad-b750-fa3eb428e1cd" providerId="ADAL" clId="{26A8438B-A16F-4F37-A3DE-EBA7DB17F8D0}" dt="2020-10-13T09:50:29.141" v="595" actId="478"/>
          <ac:spMkLst>
            <pc:docMk/>
            <pc:sldMk cId="3752306257" sldId="3337"/>
            <ac:spMk id="24" creationId="{8354B941-045B-4E65-BF41-ED013BCFA846}"/>
          </ac:spMkLst>
        </pc:spChg>
        <pc:spChg chg="del">
          <ac:chgData name="MARECHAUX Méryl" userId="634f77ad-b34f-45ad-b750-fa3eb428e1cd" providerId="ADAL" clId="{26A8438B-A16F-4F37-A3DE-EBA7DB17F8D0}" dt="2020-10-13T09:50:33.138" v="596" actId="478"/>
          <ac:spMkLst>
            <pc:docMk/>
            <pc:sldMk cId="3752306257" sldId="3337"/>
            <ac:spMk id="26" creationId="{FD8C9734-5EC2-4258-9A10-07631DDC13BA}"/>
          </ac:spMkLst>
        </pc:spChg>
      </pc:sldChg>
      <pc:sldChg chg="addSp delSp modSp add delAnim modAnim">
        <pc:chgData name="MARECHAUX Méryl" userId="634f77ad-b34f-45ad-b750-fa3eb428e1cd" providerId="ADAL" clId="{26A8438B-A16F-4F37-A3DE-EBA7DB17F8D0}" dt="2020-10-13T09:51:26.628" v="606" actId="14100"/>
        <pc:sldMkLst>
          <pc:docMk/>
          <pc:sldMk cId="391566484" sldId="3338"/>
        </pc:sldMkLst>
        <pc:spChg chg="add">
          <ac:chgData name="MARECHAUX Méryl" userId="634f77ad-b34f-45ad-b750-fa3eb428e1cd" providerId="ADAL" clId="{26A8438B-A16F-4F37-A3DE-EBA7DB17F8D0}" dt="2020-10-13T09:50:48.001" v="600"/>
          <ac:spMkLst>
            <pc:docMk/>
            <pc:sldMk cId="391566484" sldId="3338"/>
            <ac:spMk id="22" creationId="{ED225552-F609-44A2-B335-72E11D3497C5}"/>
          </ac:spMkLst>
        </pc:spChg>
        <pc:spChg chg="del">
          <ac:chgData name="MARECHAUX Méryl" userId="634f77ad-b34f-45ad-b750-fa3eb428e1cd" providerId="ADAL" clId="{26A8438B-A16F-4F37-A3DE-EBA7DB17F8D0}" dt="2020-10-13T09:50:47.605" v="599" actId="478"/>
          <ac:spMkLst>
            <pc:docMk/>
            <pc:sldMk cId="391566484" sldId="3338"/>
            <ac:spMk id="24" creationId="{8354B941-045B-4E65-BF41-ED013BCFA846}"/>
          </ac:spMkLst>
        </pc:spChg>
        <pc:spChg chg="add mod">
          <ac:chgData name="MARECHAUX Méryl" userId="634f77ad-b34f-45ad-b750-fa3eb428e1cd" providerId="ADAL" clId="{26A8438B-A16F-4F37-A3DE-EBA7DB17F8D0}" dt="2020-10-13T09:51:26.628" v="606" actId="14100"/>
          <ac:spMkLst>
            <pc:docMk/>
            <pc:sldMk cId="391566484" sldId="3338"/>
            <ac:spMk id="25" creationId="{B58D40D2-CEF3-4FCF-B3D5-D43CFA577849}"/>
          </ac:spMkLst>
        </pc:spChg>
        <pc:spChg chg="del">
          <ac:chgData name="MARECHAUX Méryl" userId="634f77ad-b34f-45ad-b750-fa3eb428e1cd" providerId="ADAL" clId="{26A8438B-A16F-4F37-A3DE-EBA7DB17F8D0}" dt="2020-10-13T09:50:50.530" v="601" actId="478"/>
          <ac:spMkLst>
            <pc:docMk/>
            <pc:sldMk cId="391566484" sldId="3338"/>
            <ac:spMk id="26" creationId="{FD8C9734-5EC2-4258-9A10-07631DDC13BA}"/>
          </ac:spMkLst>
        </pc:spChg>
      </pc:sldChg>
    </pc:docChg>
  </pc:docChgLst>
  <pc:docChgLst>
    <pc:chgData name="Méryl Marechaux" userId="634f77ad-b34f-45ad-b750-fa3eb428e1cd" providerId="ADAL" clId="{EC2C0C58-C450-4E94-99B3-9D1E97A31FA0}"/>
    <pc:docChg chg="undo custSel addSld delSld modSld modMainMaster modSection modNotesMaster modHandout">
      <pc:chgData name="Méryl Marechaux" userId="634f77ad-b34f-45ad-b750-fa3eb428e1cd" providerId="ADAL" clId="{EC2C0C58-C450-4E94-99B3-9D1E97A31FA0}" dt="2019-11-13T15:33:55.509" v="165" actId="113"/>
      <pc:docMkLst>
        <pc:docMk/>
      </pc:docMkLst>
      <pc:sldChg chg="modNotes">
        <pc:chgData name="Méryl Marechaux" userId="634f77ad-b34f-45ad-b750-fa3eb428e1cd" providerId="ADAL" clId="{EC2C0C58-C450-4E94-99B3-9D1E97A31FA0}" dt="2019-11-12T16:55:18.368" v="1"/>
        <pc:sldMkLst>
          <pc:docMk/>
          <pc:sldMk cId="1989126973" sldId="1665"/>
        </pc:sldMkLst>
      </pc:sldChg>
      <pc:sldChg chg="modNotes">
        <pc:chgData name="Méryl Marechaux" userId="634f77ad-b34f-45ad-b750-fa3eb428e1cd" providerId="ADAL" clId="{EC2C0C58-C450-4E94-99B3-9D1E97A31FA0}" dt="2019-11-12T16:55:18.368" v="1"/>
        <pc:sldMkLst>
          <pc:docMk/>
          <pc:sldMk cId="2011450706" sldId="1668"/>
        </pc:sldMkLst>
      </pc:sldChg>
      <pc:sldChg chg="modSp">
        <pc:chgData name="Méryl Marechaux" userId="634f77ad-b34f-45ad-b750-fa3eb428e1cd" providerId="ADAL" clId="{EC2C0C58-C450-4E94-99B3-9D1E97A31FA0}" dt="2019-11-13T15:24:25.911" v="88" actId="1076"/>
        <pc:sldMkLst>
          <pc:docMk/>
          <pc:sldMk cId="1906106816" sldId="1695"/>
        </pc:sldMkLst>
        <pc:spChg chg="mod">
          <ac:chgData name="Méryl Marechaux" userId="634f77ad-b34f-45ad-b750-fa3eb428e1cd" providerId="ADAL" clId="{EC2C0C58-C450-4E94-99B3-9D1E97A31FA0}" dt="2019-11-13T15:24:25.911" v="88" actId="1076"/>
          <ac:spMkLst>
            <pc:docMk/>
            <pc:sldMk cId="1906106816" sldId="1695"/>
            <ac:spMk id="6" creationId="{00000000-0000-0000-0000-000000000000}"/>
          </ac:spMkLst>
        </pc:spChg>
        <pc:spChg chg="mod">
          <ac:chgData name="Méryl Marechaux" userId="634f77ad-b34f-45ad-b750-fa3eb428e1cd" providerId="ADAL" clId="{EC2C0C58-C450-4E94-99B3-9D1E97A31FA0}" dt="2019-11-13T15:24:16.410" v="87" actId="20577"/>
          <ac:spMkLst>
            <pc:docMk/>
            <pc:sldMk cId="1906106816" sldId="1695"/>
            <ac:spMk id="7" creationId="{00000000-0000-0000-0000-000000000000}"/>
          </ac:spMkLst>
        </pc:spChg>
        <pc:graphicFrameChg chg="mod">
          <ac:chgData name="Méryl Marechaux" userId="634f77ad-b34f-45ad-b750-fa3eb428e1cd" providerId="ADAL" clId="{EC2C0C58-C450-4E94-99B3-9D1E97A31FA0}" dt="2019-11-13T15:19:07.161" v="8" actId="1076"/>
          <ac:graphicFrameMkLst>
            <pc:docMk/>
            <pc:sldMk cId="1906106816" sldId="1695"/>
            <ac:graphicFrameMk id="8" creationId="{82C11DA3-6D9F-402E-8C77-979D599768EB}"/>
          </ac:graphicFrameMkLst>
        </pc:graphicFrameChg>
        <pc:picChg chg="mod">
          <ac:chgData name="Méryl Marechaux" userId="634f77ad-b34f-45ad-b750-fa3eb428e1cd" providerId="ADAL" clId="{EC2C0C58-C450-4E94-99B3-9D1E97A31FA0}" dt="2019-11-13T15:18:47.805" v="7" actId="1076"/>
          <ac:picMkLst>
            <pc:docMk/>
            <pc:sldMk cId="1906106816" sldId="1695"/>
            <ac:picMk id="9" creationId="{31CF29C6-2BCB-4B28-A1F5-415D0B2142F6}"/>
          </ac:picMkLst>
        </pc:picChg>
      </pc:sldChg>
      <pc:sldChg chg="modNotes">
        <pc:chgData name="Méryl Marechaux" userId="634f77ad-b34f-45ad-b750-fa3eb428e1cd" providerId="ADAL" clId="{EC2C0C58-C450-4E94-99B3-9D1E97A31FA0}" dt="2019-11-12T16:55:18.368" v="1"/>
        <pc:sldMkLst>
          <pc:docMk/>
          <pc:sldMk cId="2955447426" sldId="1697"/>
        </pc:sldMkLst>
      </pc:sldChg>
      <pc:sldChg chg="modSp">
        <pc:chgData name="Méryl Marechaux" userId="634f77ad-b34f-45ad-b750-fa3eb428e1cd" providerId="ADAL" clId="{EC2C0C58-C450-4E94-99B3-9D1E97A31FA0}" dt="2019-11-13T15:25:18.302" v="113" actId="1076"/>
        <pc:sldMkLst>
          <pc:docMk/>
          <pc:sldMk cId="918942654" sldId="1699"/>
        </pc:sldMkLst>
        <pc:spChg chg="mod">
          <ac:chgData name="Méryl Marechaux" userId="634f77ad-b34f-45ad-b750-fa3eb428e1cd" providerId="ADAL" clId="{EC2C0C58-C450-4E94-99B3-9D1E97A31FA0}" dt="2019-11-13T15:25:18.302" v="113" actId="1076"/>
          <ac:spMkLst>
            <pc:docMk/>
            <pc:sldMk cId="918942654" sldId="1699"/>
            <ac:spMk id="6" creationId="{00000000-0000-0000-0000-000000000000}"/>
          </ac:spMkLst>
        </pc:spChg>
        <pc:spChg chg="mod">
          <ac:chgData name="Méryl Marechaux" userId="634f77ad-b34f-45ad-b750-fa3eb428e1cd" providerId="ADAL" clId="{EC2C0C58-C450-4E94-99B3-9D1E97A31FA0}" dt="2019-11-13T15:25:11.640" v="112" actId="113"/>
          <ac:spMkLst>
            <pc:docMk/>
            <pc:sldMk cId="918942654" sldId="1699"/>
            <ac:spMk id="7" creationId="{00000000-0000-0000-0000-000000000000}"/>
          </ac:spMkLst>
        </pc:spChg>
        <pc:graphicFrameChg chg="mod">
          <ac:chgData name="Méryl Marechaux" userId="634f77ad-b34f-45ad-b750-fa3eb428e1cd" providerId="ADAL" clId="{EC2C0C58-C450-4E94-99B3-9D1E97A31FA0}" dt="2019-11-13T15:19:19.643" v="10" actId="1076"/>
          <ac:graphicFrameMkLst>
            <pc:docMk/>
            <pc:sldMk cId="918942654" sldId="1699"/>
            <ac:graphicFrameMk id="8" creationId="{82C11DA3-6D9F-402E-8C77-979D599768EB}"/>
          </ac:graphicFrameMkLst>
        </pc:graphicFrameChg>
        <pc:picChg chg="mod">
          <ac:chgData name="Méryl Marechaux" userId="634f77ad-b34f-45ad-b750-fa3eb428e1cd" providerId="ADAL" clId="{EC2C0C58-C450-4E94-99B3-9D1E97A31FA0}" dt="2019-11-13T15:19:17.076" v="9" actId="1076"/>
          <ac:picMkLst>
            <pc:docMk/>
            <pc:sldMk cId="918942654" sldId="1699"/>
            <ac:picMk id="11" creationId="{444A262C-5FF8-4F5B-8E5D-BBC7FF817C86}"/>
          </ac:picMkLst>
        </pc:picChg>
      </pc:sldChg>
      <pc:sldChg chg="modNotes">
        <pc:chgData name="Méryl Marechaux" userId="634f77ad-b34f-45ad-b750-fa3eb428e1cd" providerId="ADAL" clId="{EC2C0C58-C450-4E94-99B3-9D1E97A31FA0}" dt="2019-11-12T16:55:18.368" v="1"/>
        <pc:sldMkLst>
          <pc:docMk/>
          <pc:sldMk cId="1175652689" sldId="1701"/>
        </pc:sldMkLst>
      </pc:sldChg>
      <pc:sldChg chg="modSp">
        <pc:chgData name="Méryl Marechaux" userId="634f77ad-b34f-45ad-b750-fa3eb428e1cd" providerId="ADAL" clId="{EC2C0C58-C450-4E94-99B3-9D1E97A31FA0}" dt="2019-11-13T15:19:42.695" v="14" actId="20577"/>
        <pc:sldMkLst>
          <pc:docMk/>
          <pc:sldMk cId="2463467576" sldId="1707"/>
        </pc:sldMkLst>
        <pc:spChg chg="mod">
          <ac:chgData name="Méryl Marechaux" userId="634f77ad-b34f-45ad-b750-fa3eb428e1cd" providerId="ADAL" clId="{EC2C0C58-C450-4E94-99B3-9D1E97A31FA0}" dt="2019-11-13T15:19:42.695" v="14" actId="20577"/>
          <ac:spMkLst>
            <pc:docMk/>
            <pc:sldMk cId="2463467576" sldId="1707"/>
            <ac:spMk id="19" creationId="{00000000-0000-0000-0000-000000000000}"/>
          </ac:spMkLst>
        </pc:spChg>
      </pc:sldChg>
      <pc:sldChg chg="modNotes">
        <pc:chgData name="Méryl Marechaux" userId="634f77ad-b34f-45ad-b750-fa3eb428e1cd" providerId="ADAL" clId="{EC2C0C58-C450-4E94-99B3-9D1E97A31FA0}" dt="2019-11-12T16:55:18.368" v="1"/>
        <pc:sldMkLst>
          <pc:docMk/>
          <pc:sldMk cId="306410445" sldId="1708"/>
        </pc:sldMkLst>
      </pc:sldChg>
      <pc:sldChg chg="addSp modSp">
        <pc:chgData name="Méryl Marechaux" userId="634f77ad-b34f-45ad-b750-fa3eb428e1cd" providerId="ADAL" clId="{EC2C0C58-C450-4E94-99B3-9D1E97A31FA0}" dt="2019-11-13T15:27:30.326" v="152" actId="1076"/>
        <pc:sldMkLst>
          <pc:docMk/>
          <pc:sldMk cId="2591807195" sldId="1710"/>
        </pc:sldMkLst>
        <pc:spChg chg="mod">
          <ac:chgData name="Méryl Marechaux" userId="634f77ad-b34f-45ad-b750-fa3eb428e1cd" providerId="ADAL" clId="{EC2C0C58-C450-4E94-99B3-9D1E97A31FA0}" dt="2019-11-13T15:27:30.326" v="152" actId="1076"/>
          <ac:spMkLst>
            <pc:docMk/>
            <pc:sldMk cId="2591807195" sldId="1710"/>
            <ac:spMk id="2" creationId="{00000000-0000-0000-0000-000000000000}"/>
          </ac:spMkLst>
        </pc:spChg>
        <pc:spChg chg="mod">
          <ac:chgData name="Méryl Marechaux" userId="634f77ad-b34f-45ad-b750-fa3eb428e1cd" providerId="ADAL" clId="{EC2C0C58-C450-4E94-99B3-9D1E97A31FA0}" dt="2019-11-13T15:27:24.022" v="151" actId="113"/>
          <ac:spMkLst>
            <pc:docMk/>
            <pc:sldMk cId="2591807195" sldId="1710"/>
            <ac:spMk id="7" creationId="{00000000-0000-0000-0000-000000000000}"/>
          </ac:spMkLst>
        </pc:spChg>
        <pc:graphicFrameChg chg="add mod">
          <ac:chgData name="Méryl Marechaux" userId="634f77ad-b34f-45ad-b750-fa3eb428e1cd" providerId="ADAL" clId="{EC2C0C58-C450-4E94-99B3-9D1E97A31FA0}" dt="2019-11-13T15:20:10.116" v="17" actId="1076"/>
          <ac:graphicFrameMkLst>
            <pc:docMk/>
            <pc:sldMk cId="2591807195" sldId="1710"/>
            <ac:graphicFrameMk id="8" creationId="{CE60D65E-EC38-4D30-9B97-EA9274A2FD69}"/>
          </ac:graphicFrameMkLst>
        </pc:graphicFrameChg>
        <pc:graphicFrameChg chg="mod modGraphic">
          <ac:chgData name="Méryl Marechaux" userId="634f77ad-b34f-45ad-b750-fa3eb428e1cd" providerId="ADAL" clId="{EC2C0C58-C450-4E94-99B3-9D1E97A31FA0}" dt="2019-11-13T15:21:24.154" v="21" actId="1036"/>
          <ac:graphicFrameMkLst>
            <pc:docMk/>
            <pc:sldMk cId="2591807195" sldId="1710"/>
            <ac:graphicFrameMk id="11" creationId="{64CF2089-F0D4-4FCF-9E80-73F2A2DB9367}"/>
          </ac:graphicFrameMkLst>
        </pc:graphicFrameChg>
      </pc:sldChg>
      <pc:sldChg chg="modNotes">
        <pc:chgData name="Méryl Marechaux" userId="634f77ad-b34f-45ad-b750-fa3eb428e1cd" providerId="ADAL" clId="{EC2C0C58-C450-4E94-99B3-9D1E97A31FA0}" dt="2019-11-12T16:55:18.368" v="1"/>
        <pc:sldMkLst>
          <pc:docMk/>
          <pc:sldMk cId="1639713530" sldId="1713"/>
        </pc:sldMkLst>
      </pc:sldChg>
      <pc:sldChg chg="modSp">
        <pc:chgData name="Méryl Marechaux" userId="634f77ad-b34f-45ad-b750-fa3eb428e1cd" providerId="ADAL" clId="{EC2C0C58-C450-4E94-99B3-9D1E97A31FA0}" dt="2019-11-13T15:18:16.597" v="6" actId="20577"/>
        <pc:sldMkLst>
          <pc:docMk/>
          <pc:sldMk cId="3190694480" sldId="1766"/>
        </pc:sldMkLst>
        <pc:spChg chg="mod">
          <ac:chgData name="Méryl Marechaux" userId="634f77ad-b34f-45ad-b750-fa3eb428e1cd" providerId="ADAL" clId="{EC2C0C58-C450-4E94-99B3-9D1E97A31FA0}" dt="2019-11-13T15:18:16.597" v="6" actId="20577"/>
          <ac:spMkLst>
            <pc:docMk/>
            <pc:sldMk cId="3190694480" sldId="1766"/>
            <ac:spMk id="6" creationId="{00000000-0000-0000-0000-000000000000}"/>
          </ac:spMkLst>
        </pc:spChg>
      </pc:sldChg>
      <pc:sldChg chg="modSp modNotes">
        <pc:chgData name="Méryl Marechaux" userId="634f77ad-b34f-45ad-b750-fa3eb428e1cd" providerId="ADAL" clId="{EC2C0C58-C450-4E94-99B3-9D1E97A31FA0}" dt="2019-11-13T15:21:47.395" v="29" actId="20577"/>
        <pc:sldMkLst>
          <pc:docMk/>
          <pc:sldMk cId="202635507" sldId="1770"/>
        </pc:sldMkLst>
        <pc:spChg chg="mod">
          <ac:chgData name="Méryl Marechaux" userId="634f77ad-b34f-45ad-b750-fa3eb428e1cd" providerId="ADAL" clId="{EC2C0C58-C450-4E94-99B3-9D1E97A31FA0}" dt="2019-11-13T15:21:47.395" v="29" actId="20577"/>
          <ac:spMkLst>
            <pc:docMk/>
            <pc:sldMk cId="202635507" sldId="1770"/>
            <ac:spMk id="10" creationId="{9052DD64-9876-4130-8826-3140467C2E7A}"/>
          </ac:spMkLst>
        </pc:spChg>
      </pc:sldChg>
      <pc:sldChg chg="addSp delSp modSp add">
        <pc:chgData name="Méryl Marechaux" userId="634f77ad-b34f-45ad-b750-fa3eb428e1cd" providerId="ADAL" clId="{EC2C0C58-C450-4E94-99B3-9D1E97A31FA0}" dt="2019-11-13T15:33:55.509" v="165" actId="113"/>
        <pc:sldMkLst>
          <pc:docMk/>
          <pc:sldMk cId="2126528473" sldId="1774"/>
        </pc:sldMkLst>
        <pc:spChg chg="del">
          <ac:chgData name="Méryl Marechaux" userId="634f77ad-b34f-45ad-b750-fa3eb428e1cd" providerId="ADAL" clId="{EC2C0C58-C450-4E94-99B3-9D1E97A31FA0}" dt="2019-11-13T15:22:00.970" v="31" actId="478"/>
          <ac:spMkLst>
            <pc:docMk/>
            <pc:sldMk cId="2126528473" sldId="1774"/>
            <ac:spMk id="2" creationId="{F59BB0D2-F37C-4CC8-951E-81DC14E4D7A1}"/>
          </ac:spMkLst>
        </pc:spChg>
        <pc:spChg chg="del">
          <ac:chgData name="Méryl Marechaux" userId="634f77ad-b34f-45ad-b750-fa3eb428e1cd" providerId="ADAL" clId="{EC2C0C58-C450-4E94-99B3-9D1E97A31FA0}" dt="2019-11-13T15:22:00.970" v="31" actId="478"/>
          <ac:spMkLst>
            <pc:docMk/>
            <pc:sldMk cId="2126528473" sldId="1774"/>
            <ac:spMk id="3" creationId="{F4AE57AF-6AB7-43D3-A2A6-1A5A8374434F}"/>
          </ac:spMkLst>
        </pc:spChg>
        <pc:spChg chg="add mod">
          <ac:chgData name="Méryl Marechaux" userId="634f77ad-b34f-45ad-b750-fa3eb428e1cd" providerId="ADAL" clId="{EC2C0C58-C450-4E94-99B3-9D1E97A31FA0}" dt="2019-11-13T15:22:14.242" v="50" actId="20577"/>
          <ac:spMkLst>
            <pc:docMk/>
            <pc:sldMk cId="2126528473" sldId="1774"/>
            <ac:spMk id="4" creationId="{5CA0EAA1-B5D2-478C-A521-89166FA3BE0B}"/>
          </ac:spMkLst>
        </pc:spChg>
        <pc:spChg chg="add mod">
          <ac:chgData name="Méryl Marechaux" userId="634f77ad-b34f-45ad-b750-fa3eb428e1cd" providerId="ADAL" clId="{EC2C0C58-C450-4E94-99B3-9D1E97A31FA0}" dt="2019-11-13T15:33:55.509" v="165" actId="113"/>
          <ac:spMkLst>
            <pc:docMk/>
            <pc:sldMk cId="2126528473" sldId="1774"/>
            <ac:spMk id="5" creationId="{E410A944-8AF2-4923-81B2-FBD8B260B537}"/>
          </ac:spMkLst>
        </pc:spChg>
      </pc:sldChg>
      <pc:sldMasterChg chg="modSp">
        <pc:chgData name="Méryl Marechaux" userId="634f77ad-b34f-45ad-b750-fa3eb428e1cd" providerId="ADAL" clId="{EC2C0C58-C450-4E94-99B3-9D1E97A31FA0}" dt="2019-11-12T17:09:45.154" v="3" actId="20577"/>
        <pc:sldMasterMkLst>
          <pc:docMk/>
          <pc:sldMasterMk cId="3148574859" sldId="2147483660"/>
        </pc:sldMasterMkLst>
        <pc:spChg chg="mod">
          <ac:chgData name="Méryl Marechaux" userId="634f77ad-b34f-45ad-b750-fa3eb428e1cd" providerId="ADAL" clId="{EC2C0C58-C450-4E94-99B3-9D1E97A31FA0}" dt="2019-11-12T17:09:45.154" v="3" actId="20577"/>
          <ac:spMkLst>
            <pc:docMk/>
            <pc:sldMasterMk cId="3148574859" sldId="2147483660"/>
            <ac:spMk id="10"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21582" cy="493240"/>
          </a:xfrm>
          <a:prstGeom prst="rect">
            <a:avLst/>
          </a:prstGeom>
        </p:spPr>
        <p:txBody>
          <a:bodyPr vert="horz" lIns="90014" tIns="45007" rIns="90014" bIns="45007" rtlCol="0"/>
          <a:lstStyle>
            <a:lvl1pPr algn="l">
              <a:defRPr sz="1200"/>
            </a:lvl1pPr>
          </a:lstStyle>
          <a:p>
            <a:endParaRPr lang="fr-FR"/>
          </a:p>
        </p:txBody>
      </p:sp>
      <p:sp>
        <p:nvSpPr>
          <p:cNvPr id="3" name="Espace réservé de la date 2"/>
          <p:cNvSpPr>
            <a:spLocks noGrp="1"/>
          </p:cNvSpPr>
          <p:nvPr>
            <p:ph type="dt" sz="quarter" idx="1"/>
          </p:nvPr>
        </p:nvSpPr>
        <p:spPr>
          <a:xfrm>
            <a:off x="3818971" y="0"/>
            <a:ext cx="2921582" cy="493240"/>
          </a:xfrm>
          <a:prstGeom prst="rect">
            <a:avLst/>
          </a:prstGeom>
        </p:spPr>
        <p:txBody>
          <a:bodyPr vert="horz" lIns="90014" tIns="45007" rIns="90014" bIns="45007" rtlCol="0"/>
          <a:lstStyle>
            <a:lvl1pPr algn="r">
              <a:defRPr sz="1200"/>
            </a:lvl1pPr>
          </a:lstStyle>
          <a:p>
            <a:fld id="{C86A0F0D-3F8B-F443-ADBA-AD910CA4A847}" type="datetimeFigureOut">
              <a:rPr lang="fr-FR" smtClean="0"/>
              <a:t>30/11/2020</a:t>
            </a:fld>
            <a:endParaRPr lang="fr-FR"/>
          </a:p>
        </p:txBody>
      </p:sp>
      <p:sp>
        <p:nvSpPr>
          <p:cNvPr id="4" name="Espace réservé du pied de page 3"/>
          <p:cNvSpPr>
            <a:spLocks noGrp="1"/>
          </p:cNvSpPr>
          <p:nvPr>
            <p:ph type="ftr" sz="quarter" idx="2"/>
          </p:nvPr>
        </p:nvSpPr>
        <p:spPr>
          <a:xfrm>
            <a:off x="0" y="9377851"/>
            <a:ext cx="2921582" cy="493239"/>
          </a:xfrm>
          <a:prstGeom prst="rect">
            <a:avLst/>
          </a:prstGeom>
        </p:spPr>
        <p:txBody>
          <a:bodyPr vert="horz" lIns="90014" tIns="45007" rIns="90014" bIns="45007"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18971" y="9377851"/>
            <a:ext cx="2921582" cy="493239"/>
          </a:xfrm>
          <a:prstGeom prst="rect">
            <a:avLst/>
          </a:prstGeom>
        </p:spPr>
        <p:txBody>
          <a:bodyPr vert="horz" lIns="90014" tIns="45007" rIns="90014" bIns="45007" rtlCol="0" anchor="b"/>
          <a:lstStyle>
            <a:lvl1pPr algn="r">
              <a:defRPr sz="1200"/>
            </a:lvl1pPr>
          </a:lstStyle>
          <a:p>
            <a:fld id="{82EF99AA-6B8C-3C42-866F-3013F2F2F047}" type="slidenum">
              <a:rPr lang="fr-FR" smtClean="0"/>
              <a:t>‹#›</a:t>
            </a:fld>
            <a:endParaRPr lang="fr-FR"/>
          </a:p>
        </p:txBody>
      </p:sp>
    </p:spTree>
    <p:extLst>
      <p:ext uri="{BB962C8B-B14F-4D97-AF65-F5344CB8AC3E}">
        <p14:creationId xmlns:p14="http://schemas.microsoft.com/office/powerpoint/2010/main" val="2365796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21582" cy="493240"/>
          </a:xfrm>
          <a:prstGeom prst="rect">
            <a:avLst/>
          </a:prstGeom>
        </p:spPr>
        <p:txBody>
          <a:bodyPr vert="horz" lIns="90014" tIns="45007" rIns="90014" bIns="45007" rtlCol="0"/>
          <a:lstStyle>
            <a:lvl1pPr algn="l">
              <a:defRPr sz="1200"/>
            </a:lvl1pPr>
          </a:lstStyle>
          <a:p>
            <a:endParaRPr lang="fr-FR"/>
          </a:p>
        </p:txBody>
      </p:sp>
      <p:sp>
        <p:nvSpPr>
          <p:cNvPr id="3" name="Espace réservé de la date 2"/>
          <p:cNvSpPr>
            <a:spLocks noGrp="1"/>
          </p:cNvSpPr>
          <p:nvPr>
            <p:ph type="dt" idx="1"/>
          </p:nvPr>
        </p:nvSpPr>
        <p:spPr>
          <a:xfrm>
            <a:off x="3818971" y="0"/>
            <a:ext cx="2921582" cy="493240"/>
          </a:xfrm>
          <a:prstGeom prst="rect">
            <a:avLst/>
          </a:prstGeom>
        </p:spPr>
        <p:txBody>
          <a:bodyPr vert="horz" lIns="90014" tIns="45007" rIns="90014" bIns="45007" rtlCol="0"/>
          <a:lstStyle>
            <a:lvl1pPr algn="r">
              <a:defRPr sz="1200"/>
            </a:lvl1pPr>
          </a:lstStyle>
          <a:p>
            <a:fld id="{710BCA6F-0ED7-48F3-8EEB-BDFB0EF638C3}" type="datetimeFigureOut">
              <a:rPr lang="fr-FR" smtClean="0"/>
              <a:pPr/>
              <a:t>30/11/2020</a:t>
            </a:fld>
            <a:endParaRPr lang="fr-FR"/>
          </a:p>
        </p:txBody>
      </p:sp>
      <p:sp>
        <p:nvSpPr>
          <p:cNvPr id="4" name="Espace réservé de l'image des diapositives 3"/>
          <p:cNvSpPr>
            <a:spLocks noGrp="1" noRot="1" noChangeAspect="1"/>
          </p:cNvSpPr>
          <p:nvPr>
            <p:ph type="sldImg" idx="2"/>
          </p:nvPr>
        </p:nvSpPr>
        <p:spPr>
          <a:xfrm>
            <a:off x="80963" y="741363"/>
            <a:ext cx="6580187" cy="3700462"/>
          </a:xfrm>
          <a:prstGeom prst="rect">
            <a:avLst/>
          </a:prstGeom>
          <a:noFill/>
          <a:ln w="12700">
            <a:solidFill>
              <a:prstClr val="black"/>
            </a:solidFill>
          </a:ln>
        </p:spPr>
        <p:txBody>
          <a:bodyPr vert="horz" lIns="90014" tIns="45007" rIns="90014" bIns="45007" rtlCol="0" anchor="ctr"/>
          <a:lstStyle/>
          <a:p>
            <a:endParaRPr lang="fr-FR"/>
          </a:p>
        </p:txBody>
      </p:sp>
      <p:sp>
        <p:nvSpPr>
          <p:cNvPr id="5" name="Espace réservé des commentaires 4"/>
          <p:cNvSpPr>
            <a:spLocks noGrp="1"/>
          </p:cNvSpPr>
          <p:nvPr>
            <p:ph type="body" sz="quarter" idx="3"/>
          </p:nvPr>
        </p:nvSpPr>
        <p:spPr>
          <a:xfrm>
            <a:off x="674212" y="4689712"/>
            <a:ext cx="5393690" cy="4442305"/>
          </a:xfrm>
          <a:prstGeom prst="rect">
            <a:avLst/>
          </a:prstGeom>
        </p:spPr>
        <p:txBody>
          <a:bodyPr vert="horz" lIns="90014" tIns="45007" rIns="90014" bIns="45007"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377851"/>
            <a:ext cx="2921582" cy="493239"/>
          </a:xfrm>
          <a:prstGeom prst="rect">
            <a:avLst/>
          </a:prstGeom>
        </p:spPr>
        <p:txBody>
          <a:bodyPr vert="horz" lIns="90014" tIns="45007" rIns="90014" bIns="45007"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18971" y="9377851"/>
            <a:ext cx="2921582" cy="493239"/>
          </a:xfrm>
          <a:prstGeom prst="rect">
            <a:avLst/>
          </a:prstGeom>
        </p:spPr>
        <p:txBody>
          <a:bodyPr vert="horz" lIns="90014" tIns="45007" rIns="90014" bIns="45007" rtlCol="0" anchor="b"/>
          <a:lstStyle>
            <a:lvl1pPr algn="r">
              <a:defRPr sz="1200"/>
            </a:lvl1pPr>
          </a:lstStyle>
          <a:p>
            <a:fld id="{CB2A931B-75E9-420A-A4C7-EE521E5EDE5A}" type="slidenum">
              <a:rPr lang="fr-FR" smtClean="0"/>
              <a:pPr/>
              <a:t>‹#›</a:t>
            </a:fld>
            <a:endParaRPr lang="fr-FR"/>
          </a:p>
        </p:txBody>
      </p:sp>
    </p:spTree>
    <p:extLst>
      <p:ext uri="{BB962C8B-B14F-4D97-AF65-F5344CB8AC3E}">
        <p14:creationId xmlns:p14="http://schemas.microsoft.com/office/powerpoint/2010/main" val="1576930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0963" y="741363"/>
            <a:ext cx="6580187" cy="3700462"/>
          </a:xfrm>
        </p:spPr>
      </p:sp>
      <p:sp>
        <p:nvSpPr>
          <p:cNvPr id="3" name="Espace réservé des commentaires 2"/>
          <p:cNvSpPr>
            <a:spLocks noGrp="1"/>
          </p:cNvSpPr>
          <p:nvPr>
            <p:ph type="body" idx="1"/>
          </p:nvPr>
        </p:nvSpPr>
        <p:spPr/>
        <p:txBody>
          <a:bodyPr/>
          <a:lstStyle/>
          <a:p>
            <a:pPr defTabSz="900135">
              <a:defRPr/>
            </a:pPr>
            <a:endParaRPr lang="fr-FR" dirty="0"/>
          </a:p>
          <a:p>
            <a:r>
              <a:rPr lang="fr-FR" dirty="0"/>
              <a:t>En rouge: en attente retour Raphael</a:t>
            </a:r>
          </a:p>
        </p:txBody>
      </p:sp>
      <p:sp>
        <p:nvSpPr>
          <p:cNvPr id="4" name="Espace réservé du numéro de diapositive 3"/>
          <p:cNvSpPr>
            <a:spLocks noGrp="1"/>
          </p:cNvSpPr>
          <p:nvPr>
            <p:ph type="sldNum" sz="quarter" idx="10"/>
          </p:nvPr>
        </p:nvSpPr>
        <p:spPr/>
        <p:txBody>
          <a:bodyPr/>
          <a:lstStyle/>
          <a:p>
            <a:fld id="{058C84C7-CDC0-4FF2-B1A6-16FF63060188}" type="slidenum">
              <a:rPr lang="fr-FR" smtClean="0"/>
              <a:t>6</a:t>
            </a:fld>
            <a:endParaRPr lang="fr-FR"/>
          </a:p>
        </p:txBody>
      </p:sp>
    </p:spTree>
    <p:extLst>
      <p:ext uri="{BB962C8B-B14F-4D97-AF65-F5344CB8AC3E}">
        <p14:creationId xmlns:p14="http://schemas.microsoft.com/office/powerpoint/2010/main" val="4218355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0963" y="741363"/>
            <a:ext cx="6580187" cy="3700462"/>
          </a:xfrm>
        </p:spPr>
      </p:sp>
      <p:sp>
        <p:nvSpPr>
          <p:cNvPr id="3" name="Espace réservé des notes 2"/>
          <p:cNvSpPr>
            <a:spLocks noGrp="1"/>
          </p:cNvSpPr>
          <p:nvPr>
            <p:ph type="body" idx="1"/>
          </p:nvPr>
        </p:nvSpPr>
        <p:spPr/>
        <p:txBody>
          <a:bodyPr/>
          <a:lstStyle/>
          <a:p>
            <a:pPr marL="337551" indent="-337551" algn="just">
              <a:buFont typeface="+mj-lt"/>
              <a:buAutoNum type="arabicPeriod"/>
            </a:pPr>
            <a:r>
              <a:rPr lang="fr-FR" sz="1400" b="1" dirty="0">
                <a:solidFill>
                  <a:schemeClr val="accent6">
                    <a:lumMod val="50000"/>
                  </a:schemeClr>
                </a:solidFill>
              </a:rPr>
              <a:t>Tolérance</a:t>
            </a:r>
          </a:p>
          <a:p>
            <a:pPr marL="225034" indent="-225034" algn="just"/>
            <a:endParaRPr lang="fr-FR" dirty="0">
              <a:solidFill>
                <a:schemeClr val="tx1">
                  <a:lumMod val="65000"/>
                  <a:lumOff val="35000"/>
                </a:schemeClr>
              </a:solidFill>
            </a:endParaRPr>
          </a:p>
          <a:p>
            <a:pPr algn="just"/>
            <a:r>
              <a:rPr lang="fr-FR" dirty="0" err="1">
                <a:solidFill>
                  <a:schemeClr val="tx1">
                    <a:lumMod val="65000"/>
                    <a:lumOff val="35000"/>
                  </a:schemeClr>
                </a:solidFill>
              </a:rPr>
              <a:t>Florgynal</a:t>
            </a:r>
            <a:r>
              <a:rPr lang="fr-FR" dirty="0">
                <a:solidFill>
                  <a:schemeClr val="tx1">
                    <a:lumMod val="65000"/>
                    <a:lumOff val="35000"/>
                  </a:schemeClr>
                </a:solidFill>
              </a:rPr>
              <a:t>® Tampon ne présente pas d’effet systémique.</a:t>
            </a:r>
          </a:p>
          <a:p>
            <a:pPr algn="just"/>
            <a:endParaRPr lang="fr-FR" dirty="0">
              <a:solidFill>
                <a:schemeClr val="tx1">
                  <a:lumMod val="65000"/>
                  <a:lumOff val="35000"/>
                </a:schemeClr>
              </a:solidFill>
            </a:endParaRPr>
          </a:p>
          <a:p>
            <a:pPr algn="just"/>
            <a:r>
              <a:rPr lang="fr-FR" dirty="0">
                <a:solidFill>
                  <a:schemeClr val="tx1">
                    <a:lumMod val="65000"/>
                    <a:lumOff val="35000"/>
                  </a:schemeClr>
                </a:solidFill>
              </a:rPr>
              <a:t>Tous les tests de biocompatibilité ont donné des résultats favorables. Aucun des composants de </a:t>
            </a:r>
            <a:r>
              <a:rPr lang="fr-FR" dirty="0" err="1">
                <a:solidFill>
                  <a:schemeClr val="tx1">
                    <a:lumMod val="65000"/>
                    <a:lumOff val="35000"/>
                  </a:schemeClr>
                </a:solidFill>
              </a:rPr>
              <a:t>Florgynal</a:t>
            </a:r>
            <a:r>
              <a:rPr lang="fr-FR" dirty="0">
                <a:solidFill>
                  <a:schemeClr val="tx1">
                    <a:lumMod val="65000"/>
                    <a:lumOff val="35000"/>
                  </a:schemeClr>
                </a:solidFill>
              </a:rPr>
              <a:t>® Tampon n’est toxique ou cytotoxique. Les tampon ne présentent pas de risque d’irritation ou de sensibilisation.</a:t>
            </a:r>
          </a:p>
          <a:p>
            <a:pPr algn="just"/>
            <a:endParaRPr lang="fr-FR" dirty="0">
              <a:solidFill>
                <a:schemeClr val="tx1">
                  <a:lumMod val="65000"/>
                  <a:lumOff val="35000"/>
                </a:schemeClr>
              </a:solidFill>
            </a:endParaRPr>
          </a:p>
          <a:p>
            <a:pPr algn="just"/>
            <a:r>
              <a:rPr lang="fr-FR" dirty="0" err="1">
                <a:solidFill>
                  <a:schemeClr val="tx1">
                    <a:lumMod val="65000"/>
                    <a:lumOff val="35000"/>
                  </a:schemeClr>
                </a:solidFill>
              </a:rPr>
              <a:t>Florgynal</a:t>
            </a:r>
            <a:r>
              <a:rPr lang="fr-FR" dirty="0">
                <a:solidFill>
                  <a:schemeClr val="tx1">
                    <a:lumMod val="65000"/>
                    <a:lumOff val="35000"/>
                  </a:schemeClr>
                </a:solidFill>
              </a:rPr>
              <a:t>® Tampon ne présente pas de risque de surdosage.</a:t>
            </a: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sz="2000" dirty="0">
              <a:solidFill>
                <a:schemeClr val="tx1">
                  <a:lumMod val="65000"/>
                  <a:lumOff val="35000"/>
                </a:schemeClr>
              </a:solidFill>
            </a:endParaRPr>
          </a:p>
          <a:p>
            <a:pPr algn="just"/>
            <a:endParaRPr lang="fr-FR" sz="2000" dirty="0">
              <a:solidFill>
                <a:schemeClr val="tx1">
                  <a:lumMod val="65000"/>
                  <a:lumOff val="35000"/>
                </a:schemeClr>
              </a:solidFill>
            </a:endParaRPr>
          </a:p>
          <a:p>
            <a:pPr marL="337551" indent="-337551" algn="just">
              <a:buFont typeface="+mj-lt"/>
              <a:buAutoNum type="arabicPeriod" startAt="2"/>
            </a:pPr>
            <a:r>
              <a:rPr lang="fr-FR" sz="1400" b="1" dirty="0">
                <a:solidFill>
                  <a:schemeClr val="accent6">
                    <a:lumMod val="50000"/>
                  </a:schemeClr>
                </a:solidFill>
              </a:rPr>
              <a:t>Mises en garde spéciales et précautions d’emploi</a:t>
            </a:r>
          </a:p>
          <a:p>
            <a:pPr algn="just"/>
            <a:endParaRPr lang="fr-FR" dirty="0">
              <a:solidFill>
                <a:srgbClr val="595959"/>
              </a:solidFill>
            </a:endParaRPr>
          </a:p>
          <a:p>
            <a:pPr marL="170104" indent="-170104" algn="just">
              <a:buClr>
                <a:srgbClr val="E9893A"/>
              </a:buClr>
              <a:buFont typeface="Wingdings" pitchFamily="2" charset="2"/>
              <a:buChar char="ü"/>
            </a:pPr>
            <a:r>
              <a:rPr lang="fr-FR" dirty="0">
                <a:solidFill>
                  <a:srgbClr val="595959"/>
                </a:solidFill>
              </a:rPr>
              <a:t> </a:t>
            </a:r>
            <a:r>
              <a:rPr lang="fr-FR" dirty="0">
                <a:solidFill>
                  <a:srgbClr val="E9893A"/>
                </a:solidFill>
              </a:rPr>
              <a:t>Syndrome du Choc Toxique (SCT) </a:t>
            </a:r>
            <a:r>
              <a:rPr lang="fr-FR" baseline="30000" dirty="0">
                <a:solidFill>
                  <a:srgbClr val="E9893A"/>
                </a:solidFill>
              </a:rPr>
              <a:t>1,4</a:t>
            </a:r>
          </a:p>
          <a:p>
            <a:pPr algn="just">
              <a:buClr>
                <a:srgbClr val="E9893A"/>
              </a:buClr>
              <a:buFont typeface="Wingdings" pitchFamily="2" charset="2"/>
              <a:buChar char="ü"/>
            </a:pPr>
            <a:endParaRPr lang="fr-FR" dirty="0">
              <a:solidFill>
                <a:srgbClr val="595959"/>
              </a:solidFill>
            </a:endParaRPr>
          </a:p>
          <a:p>
            <a:pPr algn="just"/>
            <a:r>
              <a:rPr lang="fr-FR" dirty="0">
                <a:solidFill>
                  <a:srgbClr val="595959"/>
                </a:solidFill>
              </a:rPr>
              <a:t>L’usage de tampons peut provoquer un </a:t>
            </a:r>
            <a:r>
              <a:rPr lang="fr-FR" b="1" dirty="0">
                <a:solidFill>
                  <a:schemeClr val="accent6">
                    <a:lumMod val="75000"/>
                  </a:schemeClr>
                </a:solidFill>
              </a:rPr>
              <a:t>Syndrome du Choc Toxique (SCT). </a:t>
            </a:r>
            <a:r>
              <a:rPr lang="fr-FR" dirty="0">
                <a:solidFill>
                  <a:srgbClr val="595959"/>
                </a:solidFill>
              </a:rPr>
              <a:t>C’est une infection rare mais grave, qui est provoquée par un pathogène spécifique présent sur la peau (</a:t>
            </a:r>
            <a:r>
              <a:rPr lang="fr-FR" i="1" dirty="0">
                <a:solidFill>
                  <a:srgbClr val="595959"/>
                </a:solidFill>
              </a:rPr>
              <a:t>Staphylococcus. aureus</a:t>
            </a:r>
            <a:r>
              <a:rPr lang="fr-FR" dirty="0">
                <a:solidFill>
                  <a:srgbClr val="595959"/>
                </a:solidFill>
              </a:rPr>
              <a:t>). Le SCT peut survenir lorsqu’un tampon imprégné est conservé trop longtemps dans la cavité vaginale en présence de ce pathogène. C’est pourquoi dans le bon usage des tampons, il est recommandé de les changer toutes les 4 à 6 heures. </a:t>
            </a:r>
          </a:p>
          <a:p>
            <a:pPr algn="just"/>
            <a:endParaRPr lang="fr-FR" dirty="0">
              <a:solidFill>
                <a:srgbClr val="595959"/>
              </a:solidFill>
            </a:endParaRPr>
          </a:p>
          <a:p>
            <a:pPr algn="just"/>
            <a:r>
              <a:rPr lang="fr-FR" dirty="0">
                <a:solidFill>
                  <a:srgbClr val="595959"/>
                </a:solidFill>
              </a:rPr>
              <a:t>Pour minimiser le risque déjà faible de développer un SCT, il est conseillé : </a:t>
            </a:r>
          </a:p>
          <a:p>
            <a:pPr marL="177192" indent="-106315" algn="just">
              <a:buClr>
                <a:schemeClr val="accent6">
                  <a:lumMod val="75000"/>
                </a:schemeClr>
              </a:buClr>
              <a:buFont typeface="Arial" panose="020B0604020202020204" pitchFamily="34" charset="0"/>
              <a:buChar char="•"/>
            </a:pPr>
            <a:r>
              <a:rPr lang="fr-FR" dirty="0">
                <a:solidFill>
                  <a:srgbClr val="595959"/>
                </a:solidFill>
              </a:rPr>
              <a:t>de se laver soigneusement les mains avant d’introduire le tampon,</a:t>
            </a:r>
          </a:p>
          <a:p>
            <a:pPr marL="177192" indent="-106315" algn="just">
              <a:buClr>
                <a:schemeClr val="accent6">
                  <a:lumMod val="75000"/>
                </a:schemeClr>
              </a:buClr>
              <a:buFont typeface="Arial" panose="020B0604020202020204" pitchFamily="34" charset="0"/>
              <a:buChar char="•"/>
            </a:pPr>
            <a:r>
              <a:rPr lang="fr-FR" dirty="0">
                <a:solidFill>
                  <a:srgbClr val="595959"/>
                </a:solidFill>
              </a:rPr>
              <a:t>de changer le tampon dès qu’il est complètement imprégné, </a:t>
            </a:r>
          </a:p>
          <a:p>
            <a:pPr marL="177192" indent="-106315" algn="just">
              <a:buClr>
                <a:schemeClr val="accent6">
                  <a:lumMod val="75000"/>
                </a:schemeClr>
              </a:buClr>
              <a:buFont typeface="Arial" panose="020B0604020202020204" pitchFamily="34" charset="0"/>
              <a:buChar char="•"/>
            </a:pPr>
            <a:r>
              <a:rPr lang="fr-FR" dirty="0">
                <a:solidFill>
                  <a:srgbClr val="595959"/>
                </a:solidFill>
              </a:rPr>
              <a:t>et de toujours retirer le dernier tampon à la fin des règles. </a:t>
            </a:r>
          </a:p>
          <a:p>
            <a:endParaRPr lang="fr-FR" dirty="0"/>
          </a:p>
        </p:txBody>
      </p:sp>
      <p:sp>
        <p:nvSpPr>
          <p:cNvPr id="4" name="Espace réservé du numéro de diapositive 3"/>
          <p:cNvSpPr>
            <a:spLocks noGrp="1"/>
          </p:cNvSpPr>
          <p:nvPr>
            <p:ph type="sldNum" sz="quarter" idx="5"/>
          </p:nvPr>
        </p:nvSpPr>
        <p:spPr/>
        <p:txBody>
          <a:bodyPr/>
          <a:lstStyle/>
          <a:p>
            <a:fld id="{CB2A931B-75E9-420A-A4C7-EE521E5EDE5A}" type="slidenum">
              <a:rPr lang="fr-FR" smtClean="0"/>
              <a:pPr/>
              <a:t>42</a:t>
            </a:fld>
            <a:endParaRPr lang="fr-FR"/>
          </a:p>
        </p:txBody>
      </p:sp>
    </p:spTree>
    <p:extLst>
      <p:ext uri="{BB962C8B-B14F-4D97-AF65-F5344CB8AC3E}">
        <p14:creationId xmlns:p14="http://schemas.microsoft.com/office/powerpoint/2010/main" val="567563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0963" y="741363"/>
            <a:ext cx="6580187" cy="3700462"/>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8C84C7-CDC0-4FF2-B1A6-16FF63060188}" type="slidenum">
              <a:rPr lang="fr-FR" smtClean="0"/>
              <a:t>10</a:t>
            </a:fld>
            <a:endParaRPr lang="fr-FR"/>
          </a:p>
        </p:txBody>
      </p:sp>
    </p:spTree>
    <p:extLst>
      <p:ext uri="{BB962C8B-B14F-4D97-AF65-F5344CB8AC3E}">
        <p14:creationId xmlns:p14="http://schemas.microsoft.com/office/powerpoint/2010/main" val="616983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0963" y="741363"/>
            <a:ext cx="6580187" cy="3700462"/>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8C84C7-CDC0-4FF2-B1A6-16FF63060188}" type="slidenum">
              <a:rPr lang="fr-FR" smtClean="0"/>
              <a:t>14</a:t>
            </a:fld>
            <a:endParaRPr lang="fr-FR"/>
          </a:p>
        </p:txBody>
      </p:sp>
    </p:spTree>
    <p:extLst>
      <p:ext uri="{BB962C8B-B14F-4D97-AF65-F5344CB8AC3E}">
        <p14:creationId xmlns:p14="http://schemas.microsoft.com/office/powerpoint/2010/main" val="61698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0963" y="741363"/>
            <a:ext cx="6580187" cy="3700462"/>
          </a:xfrm>
        </p:spPr>
      </p:sp>
      <p:sp>
        <p:nvSpPr>
          <p:cNvPr id="3" name="Espace réservé des notes 2"/>
          <p:cNvSpPr>
            <a:spLocks noGrp="1"/>
          </p:cNvSpPr>
          <p:nvPr>
            <p:ph type="body" idx="1"/>
          </p:nvPr>
        </p:nvSpPr>
        <p:spPr/>
        <p:txBody>
          <a:bodyPr/>
          <a:lstStyle/>
          <a:p>
            <a:pPr marL="337551" indent="-337551" algn="just">
              <a:buFont typeface="+mj-lt"/>
              <a:buAutoNum type="arabicPeriod"/>
            </a:pPr>
            <a:r>
              <a:rPr lang="fr-FR" sz="1400" b="1" dirty="0">
                <a:solidFill>
                  <a:schemeClr val="accent6">
                    <a:lumMod val="50000"/>
                  </a:schemeClr>
                </a:solidFill>
              </a:rPr>
              <a:t>Tolérance</a:t>
            </a:r>
          </a:p>
          <a:p>
            <a:pPr marL="225034" indent="-225034" algn="just"/>
            <a:endParaRPr lang="fr-FR" dirty="0">
              <a:solidFill>
                <a:schemeClr val="tx1">
                  <a:lumMod val="65000"/>
                  <a:lumOff val="35000"/>
                </a:schemeClr>
              </a:solidFill>
            </a:endParaRPr>
          </a:p>
          <a:p>
            <a:pPr algn="just"/>
            <a:r>
              <a:rPr lang="fr-FR" dirty="0" err="1">
                <a:solidFill>
                  <a:schemeClr val="tx1">
                    <a:lumMod val="65000"/>
                    <a:lumOff val="35000"/>
                  </a:schemeClr>
                </a:solidFill>
              </a:rPr>
              <a:t>Florgynal</a:t>
            </a:r>
            <a:r>
              <a:rPr lang="fr-FR" dirty="0">
                <a:solidFill>
                  <a:schemeClr val="tx1">
                    <a:lumMod val="65000"/>
                    <a:lumOff val="35000"/>
                  </a:schemeClr>
                </a:solidFill>
              </a:rPr>
              <a:t>® Tampon ne présente pas d’effet systémique.</a:t>
            </a:r>
          </a:p>
          <a:p>
            <a:pPr algn="just"/>
            <a:endParaRPr lang="fr-FR" dirty="0">
              <a:solidFill>
                <a:schemeClr val="tx1">
                  <a:lumMod val="65000"/>
                  <a:lumOff val="35000"/>
                </a:schemeClr>
              </a:solidFill>
            </a:endParaRPr>
          </a:p>
          <a:p>
            <a:pPr algn="just"/>
            <a:r>
              <a:rPr lang="fr-FR" dirty="0">
                <a:solidFill>
                  <a:schemeClr val="tx1">
                    <a:lumMod val="65000"/>
                    <a:lumOff val="35000"/>
                  </a:schemeClr>
                </a:solidFill>
              </a:rPr>
              <a:t>Tous les tests de biocompatibilité ont donné des résultats favorables. Aucun des composants de </a:t>
            </a:r>
            <a:r>
              <a:rPr lang="fr-FR" dirty="0" err="1">
                <a:solidFill>
                  <a:schemeClr val="tx1">
                    <a:lumMod val="65000"/>
                    <a:lumOff val="35000"/>
                  </a:schemeClr>
                </a:solidFill>
              </a:rPr>
              <a:t>Florgynal</a:t>
            </a:r>
            <a:r>
              <a:rPr lang="fr-FR" dirty="0">
                <a:solidFill>
                  <a:schemeClr val="tx1">
                    <a:lumMod val="65000"/>
                    <a:lumOff val="35000"/>
                  </a:schemeClr>
                </a:solidFill>
              </a:rPr>
              <a:t>® Tampon n’est toxique ou cytotoxique. Les tampon ne présentent pas de risque d’irritation ou de sensibilisation.</a:t>
            </a:r>
          </a:p>
          <a:p>
            <a:pPr algn="just"/>
            <a:endParaRPr lang="fr-FR" dirty="0">
              <a:solidFill>
                <a:schemeClr val="tx1">
                  <a:lumMod val="65000"/>
                  <a:lumOff val="35000"/>
                </a:schemeClr>
              </a:solidFill>
            </a:endParaRPr>
          </a:p>
          <a:p>
            <a:pPr algn="just"/>
            <a:r>
              <a:rPr lang="fr-FR" dirty="0" err="1">
                <a:solidFill>
                  <a:schemeClr val="tx1">
                    <a:lumMod val="65000"/>
                    <a:lumOff val="35000"/>
                  </a:schemeClr>
                </a:solidFill>
              </a:rPr>
              <a:t>Florgynal</a:t>
            </a:r>
            <a:r>
              <a:rPr lang="fr-FR" dirty="0">
                <a:solidFill>
                  <a:schemeClr val="tx1">
                    <a:lumMod val="65000"/>
                    <a:lumOff val="35000"/>
                  </a:schemeClr>
                </a:solidFill>
              </a:rPr>
              <a:t>® Tampon ne présente pas de risque de surdosage.</a:t>
            </a: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dirty="0">
              <a:solidFill>
                <a:schemeClr val="tx1">
                  <a:lumMod val="65000"/>
                  <a:lumOff val="35000"/>
                </a:schemeClr>
              </a:solidFill>
            </a:endParaRPr>
          </a:p>
          <a:p>
            <a:pPr algn="just"/>
            <a:endParaRPr lang="fr-FR" sz="2000" dirty="0">
              <a:solidFill>
                <a:schemeClr val="tx1">
                  <a:lumMod val="65000"/>
                  <a:lumOff val="35000"/>
                </a:schemeClr>
              </a:solidFill>
            </a:endParaRPr>
          </a:p>
          <a:p>
            <a:pPr algn="just"/>
            <a:endParaRPr lang="fr-FR" sz="2000" dirty="0">
              <a:solidFill>
                <a:schemeClr val="tx1">
                  <a:lumMod val="65000"/>
                  <a:lumOff val="35000"/>
                </a:schemeClr>
              </a:solidFill>
            </a:endParaRPr>
          </a:p>
          <a:p>
            <a:pPr marL="337551" indent="-337551" algn="just">
              <a:buFont typeface="+mj-lt"/>
              <a:buAutoNum type="arabicPeriod" startAt="2"/>
            </a:pPr>
            <a:r>
              <a:rPr lang="fr-FR" sz="1400" b="1" dirty="0">
                <a:solidFill>
                  <a:schemeClr val="accent6">
                    <a:lumMod val="50000"/>
                  </a:schemeClr>
                </a:solidFill>
              </a:rPr>
              <a:t>Mises en garde spéciales et précautions d’emploi</a:t>
            </a:r>
          </a:p>
          <a:p>
            <a:pPr algn="just"/>
            <a:endParaRPr lang="fr-FR" dirty="0">
              <a:solidFill>
                <a:srgbClr val="595959"/>
              </a:solidFill>
            </a:endParaRPr>
          </a:p>
          <a:p>
            <a:pPr marL="170104" indent="-170104" algn="just">
              <a:buClr>
                <a:srgbClr val="E9893A"/>
              </a:buClr>
              <a:buFont typeface="Wingdings" pitchFamily="2" charset="2"/>
              <a:buChar char="ü"/>
            </a:pPr>
            <a:r>
              <a:rPr lang="fr-FR" dirty="0">
                <a:solidFill>
                  <a:srgbClr val="595959"/>
                </a:solidFill>
              </a:rPr>
              <a:t> </a:t>
            </a:r>
            <a:r>
              <a:rPr lang="fr-FR" dirty="0">
                <a:solidFill>
                  <a:srgbClr val="E9893A"/>
                </a:solidFill>
              </a:rPr>
              <a:t>Syndrome du Choc Toxique (SCT) </a:t>
            </a:r>
            <a:r>
              <a:rPr lang="fr-FR" baseline="30000" dirty="0">
                <a:solidFill>
                  <a:srgbClr val="E9893A"/>
                </a:solidFill>
              </a:rPr>
              <a:t>1,4</a:t>
            </a:r>
          </a:p>
          <a:p>
            <a:pPr algn="just">
              <a:buClr>
                <a:srgbClr val="E9893A"/>
              </a:buClr>
              <a:buFont typeface="Wingdings" pitchFamily="2" charset="2"/>
              <a:buChar char="ü"/>
            </a:pPr>
            <a:endParaRPr lang="fr-FR" dirty="0">
              <a:solidFill>
                <a:srgbClr val="595959"/>
              </a:solidFill>
            </a:endParaRPr>
          </a:p>
          <a:p>
            <a:pPr algn="just"/>
            <a:r>
              <a:rPr lang="fr-FR" dirty="0">
                <a:solidFill>
                  <a:srgbClr val="595959"/>
                </a:solidFill>
              </a:rPr>
              <a:t>L’usage de tampons peut provoquer un </a:t>
            </a:r>
            <a:r>
              <a:rPr lang="fr-FR" b="1" dirty="0">
                <a:solidFill>
                  <a:schemeClr val="accent6">
                    <a:lumMod val="75000"/>
                  </a:schemeClr>
                </a:solidFill>
              </a:rPr>
              <a:t>Syndrome du Choc Toxique (SCT). </a:t>
            </a:r>
            <a:r>
              <a:rPr lang="fr-FR" dirty="0">
                <a:solidFill>
                  <a:srgbClr val="595959"/>
                </a:solidFill>
              </a:rPr>
              <a:t>C’est une infection rare mais grave, qui est provoquée par un pathogène spécifique présent sur la peau (</a:t>
            </a:r>
            <a:r>
              <a:rPr lang="fr-FR" i="1" dirty="0">
                <a:solidFill>
                  <a:srgbClr val="595959"/>
                </a:solidFill>
              </a:rPr>
              <a:t>Staphylococcus. aureus</a:t>
            </a:r>
            <a:r>
              <a:rPr lang="fr-FR" dirty="0">
                <a:solidFill>
                  <a:srgbClr val="595959"/>
                </a:solidFill>
              </a:rPr>
              <a:t>). Le SCT peut survenir lorsqu’un tampon imprégné est conservé trop longtemps dans la cavité vaginale en présence de ce pathogène. C’est pourquoi dans le bon usage des tampons, il est recommandé de les changer toutes les 4 à 6 heures. </a:t>
            </a:r>
          </a:p>
          <a:p>
            <a:pPr algn="just"/>
            <a:endParaRPr lang="fr-FR" dirty="0">
              <a:solidFill>
                <a:srgbClr val="595959"/>
              </a:solidFill>
            </a:endParaRPr>
          </a:p>
          <a:p>
            <a:pPr algn="just"/>
            <a:r>
              <a:rPr lang="fr-FR" dirty="0">
                <a:solidFill>
                  <a:srgbClr val="595959"/>
                </a:solidFill>
              </a:rPr>
              <a:t>Pour minimiser le risque déjà faible de développer un SCT, il est conseillé : </a:t>
            </a:r>
          </a:p>
          <a:p>
            <a:pPr marL="177192" indent="-106315" algn="just">
              <a:buClr>
                <a:schemeClr val="accent6">
                  <a:lumMod val="75000"/>
                </a:schemeClr>
              </a:buClr>
              <a:buFont typeface="Arial" panose="020B0604020202020204" pitchFamily="34" charset="0"/>
              <a:buChar char="•"/>
            </a:pPr>
            <a:r>
              <a:rPr lang="fr-FR" dirty="0">
                <a:solidFill>
                  <a:srgbClr val="595959"/>
                </a:solidFill>
              </a:rPr>
              <a:t>de se laver soigneusement les mains avant d’introduire le tampon,</a:t>
            </a:r>
          </a:p>
          <a:p>
            <a:pPr marL="177192" indent="-106315" algn="just">
              <a:buClr>
                <a:schemeClr val="accent6">
                  <a:lumMod val="75000"/>
                </a:schemeClr>
              </a:buClr>
              <a:buFont typeface="Arial" panose="020B0604020202020204" pitchFamily="34" charset="0"/>
              <a:buChar char="•"/>
            </a:pPr>
            <a:r>
              <a:rPr lang="fr-FR" dirty="0">
                <a:solidFill>
                  <a:srgbClr val="595959"/>
                </a:solidFill>
              </a:rPr>
              <a:t>de changer le tampon dès qu’il est complètement imprégné, </a:t>
            </a:r>
          </a:p>
          <a:p>
            <a:pPr marL="177192" indent="-106315" algn="just">
              <a:buClr>
                <a:schemeClr val="accent6">
                  <a:lumMod val="75000"/>
                </a:schemeClr>
              </a:buClr>
              <a:buFont typeface="Arial" panose="020B0604020202020204" pitchFamily="34" charset="0"/>
              <a:buChar char="•"/>
            </a:pPr>
            <a:r>
              <a:rPr lang="fr-FR" dirty="0">
                <a:solidFill>
                  <a:srgbClr val="595959"/>
                </a:solidFill>
              </a:rPr>
              <a:t>et de toujours retirer le dernier tampon à la fin des règles. </a:t>
            </a:r>
          </a:p>
          <a:p>
            <a:endParaRPr lang="fr-FR" dirty="0"/>
          </a:p>
        </p:txBody>
      </p:sp>
      <p:sp>
        <p:nvSpPr>
          <p:cNvPr id="4" name="Espace réservé du numéro de diapositive 3"/>
          <p:cNvSpPr>
            <a:spLocks noGrp="1"/>
          </p:cNvSpPr>
          <p:nvPr>
            <p:ph type="sldNum" sz="quarter" idx="5"/>
          </p:nvPr>
        </p:nvSpPr>
        <p:spPr/>
        <p:txBody>
          <a:bodyPr/>
          <a:lstStyle/>
          <a:p>
            <a:fld id="{CB2A931B-75E9-420A-A4C7-EE521E5EDE5A}" type="slidenum">
              <a:rPr lang="fr-FR" smtClean="0"/>
              <a:pPr/>
              <a:t>18</a:t>
            </a:fld>
            <a:endParaRPr lang="fr-FR"/>
          </a:p>
        </p:txBody>
      </p:sp>
    </p:spTree>
    <p:extLst>
      <p:ext uri="{BB962C8B-B14F-4D97-AF65-F5344CB8AC3E}">
        <p14:creationId xmlns:p14="http://schemas.microsoft.com/office/powerpoint/2010/main" val="315522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0963" y="741363"/>
            <a:ext cx="6580187" cy="3700462"/>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8C84C7-CDC0-4FF2-B1A6-16FF63060188}" type="slidenum">
              <a:rPr lang="fr-FR" smtClean="0"/>
              <a:t>20</a:t>
            </a:fld>
            <a:endParaRPr lang="fr-FR"/>
          </a:p>
        </p:txBody>
      </p:sp>
    </p:spTree>
    <p:extLst>
      <p:ext uri="{BB962C8B-B14F-4D97-AF65-F5344CB8AC3E}">
        <p14:creationId xmlns:p14="http://schemas.microsoft.com/office/powerpoint/2010/main" val="616983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0963" y="741363"/>
            <a:ext cx="6580187" cy="3700462"/>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8C84C7-CDC0-4FF2-B1A6-16FF63060188}" type="slidenum">
              <a:rPr lang="fr-FR" smtClean="0"/>
              <a:t>26</a:t>
            </a:fld>
            <a:endParaRPr lang="fr-FR"/>
          </a:p>
        </p:txBody>
      </p:sp>
    </p:spTree>
    <p:extLst>
      <p:ext uri="{BB962C8B-B14F-4D97-AF65-F5344CB8AC3E}">
        <p14:creationId xmlns:p14="http://schemas.microsoft.com/office/powerpoint/2010/main" val="616983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0963" y="741363"/>
            <a:ext cx="6580187" cy="3700462"/>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8C84C7-CDC0-4FF2-B1A6-16FF63060188}" type="slidenum">
              <a:rPr lang="fr-FR" smtClean="0"/>
              <a:t>27</a:t>
            </a:fld>
            <a:endParaRPr lang="fr-FR"/>
          </a:p>
        </p:txBody>
      </p:sp>
    </p:spTree>
    <p:extLst>
      <p:ext uri="{BB962C8B-B14F-4D97-AF65-F5344CB8AC3E}">
        <p14:creationId xmlns:p14="http://schemas.microsoft.com/office/powerpoint/2010/main" val="616983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B2A931B-75E9-420A-A4C7-EE521E5EDE5A}" type="slidenum">
              <a:rPr lang="fr-FR" smtClean="0"/>
              <a:pPr/>
              <a:t>32</a:t>
            </a:fld>
            <a:endParaRPr lang="fr-FR"/>
          </a:p>
        </p:txBody>
      </p:sp>
    </p:spTree>
    <p:extLst>
      <p:ext uri="{BB962C8B-B14F-4D97-AF65-F5344CB8AC3E}">
        <p14:creationId xmlns:p14="http://schemas.microsoft.com/office/powerpoint/2010/main" val="106433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B2A931B-75E9-420A-A4C7-EE521E5EDE5A}" type="slidenum">
              <a:rPr lang="fr-FR" smtClean="0"/>
              <a:pPr/>
              <a:t>39</a:t>
            </a:fld>
            <a:endParaRPr lang="fr-FR"/>
          </a:p>
        </p:txBody>
      </p:sp>
    </p:spTree>
    <p:extLst>
      <p:ext uri="{BB962C8B-B14F-4D97-AF65-F5344CB8AC3E}">
        <p14:creationId xmlns:p14="http://schemas.microsoft.com/office/powerpoint/2010/main" val="83974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597825"/>
            <a:ext cx="7772400" cy="1102519"/>
          </a:xfrm>
          <a:prstGeom prst="rect">
            <a:avLst/>
          </a:prstGeom>
        </p:spPr>
        <p:txBody>
          <a:bodyPr/>
          <a:lstStyle/>
          <a:p>
            <a:r>
              <a:rPr lang="fr-FR"/>
              <a:t>Cliquez et modifiez le titre</a:t>
            </a:r>
          </a:p>
        </p:txBody>
      </p:sp>
      <p:sp>
        <p:nvSpPr>
          <p:cNvPr id="3" name="Sous-titr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p:cNvSpPr>
            <a:spLocks noGrp="1"/>
          </p:cNvSpPr>
          <p:nvPr>
            <p:ph type="dt" sz="half" idx="10"/>
          </p:nvPr>
        </p:nvSpPr>
        <p:spPr>
          <a:xfrm>
            <a:off x="457200" y="4767264"/>
            <a:ext cx="2133600" cy="273844"/>
          </a:xfrm>
          <a:prstGeom prst="rect">
            <a:avLst/>
          </a:prstGeom>
        </p:spPr>
        <p:txBody>
          <a:bodyPr/>
          <a:lstStyle/>
          <a:p>
            <a:fld id="{DF5F8662-DC05-C64F-8B10-646BCFDF7A39}" type="datetimeFigureOut">
              <a:rPr lang="fr-FR" smtClean="0"/>
              <a:t>30/11/2020</a:t>
            </a:fld>
            <a:endParaRPr lang="fr-FR"/>
          </a:p>
        </p:txBody>
      </p:sp>
      <p:sp>
        <p:nvSpPr>
          <p:cNvPr id="5" name="Espace réservé du pied de page 4"/>
          <p:cNvSpPr>
            <a:spLocks noGrp="1"/>
          </p:cNvSpPr>
          <p:nvPr>
            <p:ph type="ftr" sz="quarter" idx="11"/>
          </p:nvPr>
        </p:nvSpPr>
        <p:spPr>
          <a:xfrm>
            <a:off x="3124200" y="4767264"/>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4"/>
            <a:ext cx="2264236" cy="273844"/>
          </a:xfrm>
          <a:prstGeom prst="rect">
            <a:avLst/>
          </a:prstGeom>
        </p:spPr>
        <p:txBody>
          <a:bodyPr/>
          <a:lstStyle/>
          <a:p>
            <a:fld id="{9CF23AC0-D5A5-F94A-961B-584ACE6910EF}" type="slidenum">
              <a:rPr lang="fr-FR" smtClean="0"/>
              <a:t>‹#›</a:t>
            </a:fld>
            <a:endParaRPr lang="fr-FR"/>
          </a:p>
        </p:txBody>
      </p:sp>
    </p:spTree>
    <p:extLst>
      <p:ext uri="{BB962C8B-B14F-4D97-AF65-F5344CB8AC3E}">
        <p14:creationId xmlns:p14="http://schemas.microsoft.com/office/powerpoint/2010/main" val="1146944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a:prstGeom prst="rect">
            <a:avLst/>
          </a:prstGeom>
        </p:spPr>
        <p:txBody>
          <a:bodyPr/>
          <a:lstStyle/>
          <a:p>
            <a:r>
              <a:rPr lang="fr-FR"/>
              <a:t>Cliquez et modifiez le titre</a:t>
            </a:r>
          </a:p>
        </p:txBody>
      </p:sp>
      <p:sp>
        <p:nvSpPr>
          <p:cNvPr id="3" name="Espace réservé du texte vertical 2"/>
          <p:cNvSpPr>
            <a:spLocks noGrp="1"/>
          </p:cNvSpPr>
          <p:nvPr>
            <p:ph type="body" orient="vert" idx="1"/>
          </p:nvPr>
        </p:nvSpPr>
        <p:spPr>
          <a:xfrm>
            <a:off x="457200" y="1200154"/>
            <a:ext cx="8229600" cy="3394472"/>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4767264"/>
            <a:ext cx="2133600" cy="273844"/>
          </a:xfrm>
          <a:prstGeom prst="rect">
            <a:avLst/>
          </a:prstGeom>
        </p:spPr>
        <p:txBody>
          <a:bodyPr/>
          <a:lstStyle/>
          <a:p>
            <a:fld id="{DF5F8662-DC05-C64F-8B10-646BCFDF7A39}" type="datetimeFigureOut">
              <a:rPr lang="fr-FR" smtClean="0"/>
              <a:t>30/11/2020</a:t>
            </a:fld>
            <a:endParaRPr lang="fr-FR"/>
          </a:p>
        </p:txBody>
      </p:sp>
      <p:sp>
        <p:nvSpPr>
          <p:cNvPr id="5" name="Espace réservé du pied de page 4"/>
          <p:cNvSpPr>
            <a:spLocks noGrp="1"/>
          </p:cNvSpPr>
          <p:nvPr>
            <p:ph type="ftr" sz="quarter" idx="11"/>
          </p:nvPr>
        </p:nvSpPr>
        <p:spPr>
          <a:xfrm>
            <a:off x="3124200" y="4767264"/>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4"/>
            <a:ext cx="2264236" cy="273844"/>
          </a:xfrm>
          <a:prstGeom prst="rect">
            <a:avLst/>
          </a:prstGeom>
        </p:spPr>
        <p:txBody>
          <a:bodyPr/>
          <a:lstStyle/>
          <a:p>
            <a:fld id="{9CF23AC0-D5A5-F94A-961B-584ACE6910EF}" type="slidenum">
              <a:rPr lang="fr-FR" smtClean="0"/>
              <a:t>‹#›</a:t>
            </a:fld>
            <a:endParaRPr lang="fr-FR"/>
          </a:p>
        </p:txBody>
      </p:sp>
    </p:spTree>
    <p:extLst>
      <p:ext uri="{BB962C8B-B14F-4D97-AF65-F5344CB8AC3E}">
        <p14:creationId xmlns:p14="http://schemas.microsoft.com/office/powerpoint/2010/main" val="3490177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05980"/>
            <a:ext cx="2057400" cy="4388644"/>
          </a:xfrm>
          <a:prstGeom prst="rect">
            <a:avLst/>
          </a:prstGeo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457200" y="205980"/>
            <a:ext cx="6019800" cy="4388644"/>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4767264"/>
            <a:ext cx="2133600" cy="273844"/>
          </a:xfrm>
          <a:prstGeom prst="rect">
            <a:avLst/>
          </a:prstGeom>
        </p:spPr>
        <p:txBody>
          <a:bodyPr/>
          <a:lstStyle/>
          <a:p>
            <a:fld id="{DF5F8662-DC05-C64F-8B10-646BCFDF7A39}" type="datetimeFigureOut">
              <a:rPr lang="fr-FR" smtClean="0"/>
              <a:t>30/11/2020</a:t>
            </a:fld>
            <a:endParaRPr lang="fr-FR"/>
          </a:p>
        </p:txBody>
      </p:sp>
      <p:sp>
        <p:nvSpPr>
          <p:cNvPr id="5" name="Espace réservé du pied de page 4"/>
          <p:cNvSpPr>
            <a:spLocks noGrp="1"/>
          </p:cNvSpPr>
          <p:nvPr>
            <p:ph type="ftr" sz="quarter" idx="11"/>
          </p:nvPr>
        </p:nvSpPr>
        <p:spPr>
          <a:xfrm>
            <a:off x="3124200" y="4767264"/>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4"/>
            <a:ext cx="2264236" cy="273844"/>
          </a:xfrm>
          <a:prstGeom prst="rect">
            <a:avLst/>
          </a:prstGeom>
        </p:spPr>
        <p:txBody>
          <a:bodyPr/>
          <a:lstStyle/>
          <a:p>
            <a:fld id="{9CF23AC0-D5A5-F94A-961B-584ACE6910EF}" type="slidenum">
              <a:rPr lang="fr-FR" smtClean="0"/>
              <a:t>‹#›</a:t>
            </a:fld>
            <a:endParaRPr lang="fr-FR"/>
          </a:p>
        </p:txBody>
      </p:sp>
    </p:spTree>
    <p:extLst>
      <p:ext uri="{BB962C8B-B14F-4D97-AF65-F5344CB8AC3E}">
        <p14:creationId xmlns:p14="http://schemas.microsoft.com/office/powerpoint/2010/main" val="3168839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e de titre">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a:extLst>
              <a:ext uri="{28A0092B-C50C-407E-A947-70E740481C1C}">
                <a14:useLocalDpi xmlns:a14="http://schemas.microsoft.com/office/drawing/2010/main" val="0"/>
              </a:ext>
            </a:extLst>
          </a:blip>
          <a:srcRect b="61037"/>
          <a:stretch/>
        </p:blipFill>
        <p:spPr>
          <a:xfrm rot="5400000">
            <a:off x="-2210364" y="1759652"/>
            <a:ext cx="5753205" cy="2233902"/>
          </a:xfrm>
          <a:prstGeom prst="rect">
            <a:avLst/>
          </a:prstGeom>
        </p:spPr>
      </p:pic>
      <p:sp>
        <p:nvSpPr>
          <p:cNvPr id="7" name="Espace réservé du titre 1">
            <a:extLst>
              <a:ext uri="{FF2B5EF4-FFF2-40B4-BE49-F238E27FC236}">
                <a16:creationId xmlns:a16="http://schemas.microsoft.com/office/drawing/2014/main" id="{D2AA0586-5F78-409F-BC78-9E5218F96381}"/>
              </a:ext>
            </a:extLst>
          </p:cNvPr>
          <p:cNvSpPr>
            <a:spLocks noGrp="1"/>
          </p:cNvSpPr>
          <p:nvPr>
            <p:ph type="title"/>
          </p:nvPr>
        </p:nvSpPr>
        <p:spPr>
          <a:xfrm>
            <a:off x="666239" y="236440"/>
            <a:ext cx="7886700" cy="438582"/>
          </a:xfrm>
          <a:prstGeom prst="rect">
            <a:avLst/>
          </a:prstGeom>
          <a:noFill/>
        </p:spPr>
        <p:txBody>
          <a:bodyPr wrap="square" rtlCol="0">
            <a:spAutoFit/>
          </a:bodyPr>
          <a:lstStyle>
            <a:lvl1pPr algn="l">
              <a:defRPr lang="fr-FR" sz="2250" dirty="0">
                <a:solidFill>
                  <a:srgbClr val="FF6600"/>
                </a:solidFill>
                <a:latin typeface="+mn-lt"/>
                <a:ea typeface="+mn-ea"/>
                <a:cs typeface="+mn-cs"/>
              </a:defRPr>
            </a:lvl1pPr>
          </a:lstStyle>
          <a:p>
            <a:pPr marL="0" lvl="0" algn="l"/>
            <a:r>
              <a:rPr lang="fr-FR" dirty="0"/>
              <a:t>Modifiez le style du titre</a:t>
            </a:r>
          </a:p>
        </p:txBody>
      </p:sp>
      <p:sp>
        <p:nvSpPr>
          <p:cNvPr id="14" name="Espace réservé du texte 13">
            <a:extLst>
              <a:ext uri="{FF2B5EF4-FFF2-40B4-BE49-F238E27FC236}">
                <a16:creationId xmlns:a16="http://schemas.microsoft.com/office/drawing/2014/main" id="{791C25AF-255F-4935-BA7E-9D50AE55E653}"/>
              </a:ext>
            </a:extLst>
          </p:cNvPr>
          <p:cNvSpPr>
            <a:spLocks noGrp="1"/>
          </p:cNvSpPr>
          <p:nvPr>
            <p:ph type="body" sz="quarter" idx="12"/>
          </p:nvPr>
        </p:nvSpPr>
        <p:spPr>
          <a:xfrm>
            <a:off x="1571626" y="1219206"/>
            <a:ext cx="6981314" cy="3771898"/>
          </a:xfrm>
          <a:prstGeom prst="rect">
            <a:avLst/>
          </a:prstGeom>
        </p:spPr>
        <p:txBody>
          <a:bodyPr/>
          <a:lstStyle>
            <a:lvl1pPr marL="0" indent="0">
              <a:buNone/>
              <a:defRPr lang="fr-FR" sz="1800" b="0" kern="1200" dirty="0" smtClean="0">
                <a:solidFill>
                  <a:srgbClr val="009999"/>
                </a:solidFill>
                <a:latin typeface="+mn-lt"/>
                <a:ea typeface="+mn-ea"/>
                <a:cs typeface="+mn-cs"/>
              </a:defRPr>
            </a:lvl1pPr>
            <a:lvl2pPr>
              <a:defRPr lang="fr-FR" sz="2813" b="1" kern="1200" dirty="0" smtClean="0">
                <a:solidFill>
                  <a:srgbClr val="FF6600"/>
                </a:solidFill>
                <a:latin typeface="Century Gothic" panose="020B0502020202020204" pitchFamily="34" charset="0"/>
                <a:ea typeface="+mn-ea"/>
                <a:cs typeface="+mn-cs"/>
              </a:defRPr>
            </a:lvl2pPr>
            <a:lvl3pPr>
              <a:defRPr lang="fr-FR" sz="2813" b="1" kern="1200" dirty="0" smtClean="0">
                <a:solidFill>
                  <a:srgbClr val="FF6600"/>
                </a:solidFill>
                <a:latin typeface="Century Gothic" panose="020B0502020202020204" pitchFamily="34" charset="0"/>
                <a:ea typeface="+mn-ea"/>
                <a:cs typeface="+mn-cs"/>
              </a:defRPr>
            </a:lvl3pPr>
            <a:lvl4pPr>
              <a:defRPr lang="fr-FR" sz="2813" b="1" kern="1200" dirty="0" smtClean="0">
                <a:solidFill>
                  <a:srgbClr val="FF6600"/>
                </a:solidFill>
                <a:latin typeface="Century Gothic" panose="020B0502020202020204" pitchFamily="34" charset="0"/>
                <a:ea typeface="+mn-ea"/>
                <a:cs typeface="+mn-cs"/>
              </a:defRPr>
            </a:lvl4pPr>
            <a:lvl5pPr>
              <a:defRPr lang="fr-FR" sz="2813" b="1" kern="1200" dirty="0">
                <a:solidFill>
                  <a:srgbClr val="FF6600"/>
                </a:solidFill>
                <a:latin typeface="Century Gothic" panose="020B0502020202020204" pitchFamily="34" charset="0"/>
                <a:ea typeface="+mn-ea"/>
                <a:cs typeface="+mn-cs"/>
              </a:defRPr>
            </a:lvl5pPr>
          </a:lstStyle>
          <a:p>
            <a:pPr lvl="0"/>
            <a:r>
              <a:rPr lang="fr-FR" dirty="0"/>
              <a:t>Modifiez les styles du texte du masque</a:t>
            </a:r>
          </a:p>
        </p:txBody>
      </p:sp>
      <p:sp>
        <p:nvSpPr>
          <p:cNvPr id="10" name="Espace réservé du pied de page 3"/>
          <p:cNvSpPr>
            <a:spLocks noGrp="1"/>
          </p:cNvSpPr>
          <p:nvPr>
            <p:ph type="ftr" sz="quarter" idx="3"/>
          </p:nvPr>
        </p:nvSpPr>
        <p:spPr>
          <a:xfrm>
            <a:off x="-10886" y="4967628"/>
            <a:ext cx="3086100" cy="273844"/>
          </a:xfrm>
          <a:prstGeom prst="rect">
            <a:avLst/>
          </a:prstGeom>
        </p:spPr>
        <p:txBody>
          <a:bodyPr/>
          <a:lstStyle>
            <a:lvl1pPr>
              <a:defRPr sz="619"/>
            </a:lvl1pPr>
          </a:lstStyle>
          <a:p>
            <a:pPr defTabSz="514196"/>
            <a:r>
              <a:rPr lang="fr-FR">
                <a:solidFill>
                  <a:prstClr val="black">
                    <a:tint val="75000"/>
                  </a:prstClr>
                </a:solidFill>
              </a:rPr>
              <a:t>© Document confidentiel</a:t>
            </a:r>
            <a:endParaRPr lang="fr-FR" dirty="0">
              <a:solidFill>
                <a:prstClr val="black">
                  <a:tint val="75000"/>
                </a:prstClr>
              </a:solidFill>
            </a:endParaRPr>
          </a:p>
        </p:txBody>
      </p:sp>
    </p:spTree>
    <p:extLst>
      <p:ext uri="{BB962C8B-B14F-4D97-AF65-F5344CB8AC3E}">
        <p14:creationId xmlns:p14="http://schemas.microsoft.com/office/powerpoint/2010/main" val="5106351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a:extLst>
              <a:ext uri="{28A0092B-C50C-407E-A947-70E740481C1C}">
                <a14:useLocalDpi xmlns:a14="http://schemas.microsoft.com/office/drawing/2010/main" val="0"/>
              </a:ext>
            </a:extLst>
          </a:blip>
          <a:srcRect t="1052" b="2597"/>
          <a:stretch/>
        </p:blipFill>
        <p:spPr>
          <a:xfrm>
            <a:off x="1958278" y="-133041"/>
            <a:ext cx="5686325" cy="5459981"/>
          </a:xfrm>
          <a:prstGeom prst="rect">
            <a:avLst/>
          </a:prstGeom>
        </p:spPr>
      </p:pic>
      <p:sp>
        <p:nvSpPr>
          <p:cNvPr id="4" name="Organigramme : Connecteur 3"/>
          <p:cNvSpPr/>
          <p:nvPr userDrawn="1"/>
        </p:nvSpPr>
        <p:spPr>
          <a:xfrm>
            <a:off x="3571597" y="1133990"/>
            <a:ext cx="2565000" cy="2565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3">
              <a:lnSpc>
                <a:spcPts val="1688"/>
              </a:lnSpc>
            </a:pPr>
            <a:endParaRPr lang="fr-FR" sz="1800" b="1" dirty="0">
              <a:solidFill>
                <a:srgbClr val="009B97"/>
              </a:solidFill>
              <a:latin typeface="Century Gothic" panose="020B0502020202020204" pitchFamily="34" charset="0"/>
            </a:endParaRPr>
          </a:p>
          <a:p>
            <a:pPr algn="ctr" defTabSz="514333">
              <a:lnSpc>
                <a:spcPts val="1688"/>
              </a:lnSpc>
            </a:pPr>
            <a:endParaRPr lang="fr-FR" sz="1800" b="1" dirty="0">
              <a:solidFill>
                <a:srgbClr val="009B97"/>
              </a:solidFill>
              <a:latin typeface="Century Gothic" panose="020B0502020202020204" pitchFamily="34" charset="0"/>
            </a:endParaRPr>
          </a:p>
          <a:p>
            <a:pPr algn="ctr" defTabSz="514333">
              <a:lnSpc>
                <a:spcPts val="1688"/>
              </a:lnSpc>
            </a:pPr>
            <a:endParaRPr lang="fr-FR" sz="1800" b="1" dirty="0">
              <a:solidFill>
                <a:srgbClr val="009B97"/>
              </a:solidFill>
              <a:latin typeface="Century Gothic" panose="020B0502020202020204" pitchFamily="34" charset="0"/>
            </a:endParaRPr>
          </a:p>
        </p:txBody>
      </p:sp>
      <p:pic>
        <p:nvPicPr>
          <p:cNvPr id="7" name="Image 6"/>
          <p:cNvPicPr>
            <a:picLocks noChangeAspect="1"/>
          </p:cNvPicPr>
          <p:nvPr userDrawn="1"/>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r="20325"/>
          <a:stretch/>
        </p:blipFill>
        <p:spPr>
          <a:xfrm>
            <a:off x="4043721" y="1105433"/>
            <a:ext cx="1515418" cy="703055"/>
          </a:xfrm>
          <a:prstGeom prst="rect">
            <a:avLst/>
          </a:prstGeom>
        </p:spPr>
      </p:pic>
      <p:sp>
        <p:nvSpPr>
          <p:cNvPr id="5" name="Espace réservé du titre 1"/>
          <p:cNvSpPr>
            <a:spLocks noGrp="1"/>
          </p:cNvSpPr>
          <p:nvPr>
            <p:ph type="title" hasCustomPrompt="1"/>
          </p:nvPr>
        </p:nvSpPr>
        <p:spPr>
          <a:xfrm>
            <a:off x="3571601" y="2733382"/>
            <a:ext cx="2670337" cy="994172"/>
          </a:xfrm>
          <a:prstGeom prst="rect">
            <a:avLst/>
          </a:prstGeom>
        </p:spPr>
        <p:txBody>
          <a:bodyPr vert="horz" lIns="91440" tIns="45720" rIns="91440" bIns="45720" rtlCol="0" anchor="ctr">
            <a:normAutofit/>
          </a:bodyPr>
          <a:lstStyle>
            <a:lvl1pPr>
              <a:defRPr sz="1125">
                <a:solidFill>
                  <a:srgbClr val="009999"/>
                </a:solidFill>
              </a:defRPr>
            </a:lvl1pPr>
          </a:lstStyle>
          <a:p>
            <a:r>
              <a:rPr lang="fr-FR" dirty="0"/>
              <a:t>Modifiez </a:t>
            </a:r>
            <a:br>
              <a:rPr lang="fr-FR" dirty="0"/>
            </a:br>
            <a:r>
              <a:rPr lang="fr-FR" dirty="0"/>
              <a:t>le style du titre</a:t>
            </a:r>
          </a:p>
        </p:txBody>
      </p:sp>
      <p:sp>
        <p:nvSpPr>
          <p:cNvPr id="11" name="Espace réservé du texte 10"/>
          <p:cNvSpPr>
            <a:spLocks noGrp="1"/>
          </p:cNvSpPr>
          <p:nvPr>
            <p:ph type="body" sz="quarter" idx="10" hasCustomPrompt="1"/>
          </p:nvPr>
        </p:nvSpPr>
        <p:spPr>
          <a:xfrm>
            <a:off x="2972542" y="1945483"/>
            <a:ext cx="3763129" cy="787898"/>
          </a:xfrm>
          <a:prstGeom prst="rect">
            <a:avLst/>
          </a:prstGeom>
        </p:spPr>
        <p:txBody>
          <a:bodyPr/>
          <a:lstStyle>
            <a:lvl1pPr marL="0" indent="0" algn="ctr">
              <a:buNone/>
              <a:defRPr sz="1575">
                <a:solidFill>
                  <a:srgbClr val="009999"/>
                </a:solidFill>
                <a:latin typeface="Century Gothic" panose="020B0502020202020204" pitchFamily="34" charset="0"/>
              </a:defRPr>
            </a:lvl1pPr>
          </a:lstStyle>
          <a:p>
            <a:r>
              <a:rPr lang="fr-FR" sz="2081" dirty="0"/>
              <a:t>MODIFIEZ </a:t>
            </a:r>
            <a:br>
              <a:rPr lang="fr-FR" sz="2081" dirty="0"/>
            </a:br>
            <a:r>
              <a:rPr lang="fr-FR" sz="2081" dirty="0"/>
              <a:t>LE STYLE DU TITRE</a:t>
            </a:r>
          </a:p>
        </p:txBody>
      </p:sp>
    </p:spTree>
    <p:extLst>
      <p:ext uri="{BB962C8B-B14F-4D97-AF65-F5344CB8AC3E}">
        <p14:creationId xmlns:p14="http://schemas.microsoft.com/office/powerpoint/2010/main" val="3961628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a:extLst>
              <a:ext uri="{28A0092B-C50C-407E-A947-70E740481C1C}">
                <a14:useLocalDpi xmlns:a14="http://schemas.microsoft.com/office/drawing/2010/main" val="0"/>
              </a:ext>
            </a:extLst>
          </a:blip>
          <a:srcRect b="61037"/>
          <a:stretch/>
        </p:blipFill>
        <p:spPr>
          <a:xfrm rot="5400000">
            <a:off x="-2210364" y="1759652"/>
            <a:ext cx="5753205" cy="2233902"/>
          </a:xfrm>
          <a:prstGeom prst="rect">
            <a:avLst/>
          </a:prstGeom>
        </p:spPr>
      </p:pic>
      <p:sp>
        <p:nvSpPr>
          <p:cNvPr id="4" name="Espace réservé du titre 1">
            <a:extLst>
              <a:ext uri="{FF2B5EF4-FFF2-40B4-BE49-F238E27FC236}">
                <a16:creationId xmlns:a16="http://schemas.microsoft.com/office/drawing/2014/main" id="{D2AA0586-5F78-409F-BC78-9E5218F96381}"/>
              </a:ext>
            </a:extLst>
          </p:cNvPr>
          <p:cNvSpPr>
            <a:spLocks noGrp="1"/>
          </p:cNvSpPr>
          <p:nvPr>
            <p:ph type="title"/>
          </p:nvPr>
        </p:nvSpPr>
        <p:spPr>
          <a:xfrm>
            <a:off x="666239" y="236440"/>
            <a:ext cx="7886700" cy="438582"/>
          </a:xfrm>
          <a:prstGeom prst="rect">
            <a:avLst/>
          </a:prstGeom>
          <a:noFill/>
        </p:spPr>
        <p:txBody>
          <a:bodyPr wrap="square" rtlCol="0">
            <a:spAutoFit/>
          </a:bodyPr>
          <a:lstStyle>
            <a:lvl1pPr algn="l">
              <a:defRPr lang="fr-FR" sz="2250" dirty="0">
                <a:solidFill>
                  <a:srgbClr val="FF6600"/>
                </a:solidFill>
                <a:latin typeface="+mn-lt"/>
                <a:ea typeface="+mn-ea"/>
                <a:cs typeface="+mn-cs"/>
              </a:defRPr>
            </a:lvl1pPr>
          </a:lstStyle>
          <a:p>
            <a:pPr marL="0" lvl="0" algn="l"/>
            <a:r>
              <a:rPr lang="fr-FR" dirty="0"/>
              <a:t>Modifiez le style du titre</a:t>
            </a:r>
          </a:p>
        </p:txBody>
      </p:sp>
      <p:sp>
        <p:nvSpPr>
          <p:cNvPr id="5" name="Espace réservé du texte 13">
            <a:extLst>
              <a:ext uri="{FF2B5EF4-FFF2-40B4-BE49-F238E27FC236}">
                <a16:creationId xmlns:a16="http://schemas.microsoft.com/office/drawing/2014/main" id="{791C25AF-255F-4935-BA7E-9D50AE55E653}"/>
              </a:ext>
            </a:extLst>
          </p:cNvPr>
          <p:cNvSpPr>
            <a:spLocks noGrp="1"/>
          </p:cNvSpPr>
          <p:nvPr>
            <p:ph type="body" sz="quarter" idx="12"/>
          </p:nvPr>
        </p:nvSpPr>
        <p:spPr>
          <a:xfrm>
            <a:off x="1571626" y="1219206"/>
            <a:ext cx="6981314" cy="3771898"/>
          </a:xfrm>
          <a:prstGeom prst="rect">
            <a:avLst/>
          </a:prstGeom>
        </p:spPr>
        <p:txBody>
          <a:bodyPr/>
          <a:lstStyle>
            <a:lvl1pPr marL="0" indent="0">
              <a:buNone/>
              <a:defRPr lang="fr-FR" sz="1800" b="0" kern="1200" dirty="0" smtClean="0">
                <a:solidFill>
                  <a:srgbClr val="009999"/>
                </a:solidFill>
                <a:latin typeface="+mn-lt"/>
                <a:ea typeface="+mn-ea"/>
                <a:cs typeface="+mn-cs"/>
              </a:defRPr>
            </a:lvl1pPr>
            <a:lvl2pPr>
              <a:defRPr lang="fr-FR" sz="2813" b="1" kern="1200" dirty="0" smtClean="0">
                <a:solidFill>
                  <a:srgbClr val="FF6600"/>
                </a:solidFill>
                <a:latin typeface="Century Gothic" panose="020B0502020202020204" pitchFamily="34" charset="0"/>
                <a:ea typeface="+mn-ea"/>
                <a:cs typeface="+mn-cs"/>
              </a:defRPr>
            </a:lvl2pPr>
            <a:lvl3pPr>
              <a:defRPr lang="fr-FR" sz="2813" b="1" kern="1200" dirty="0" smtClean="0">
                <a:solidFill>
                  <a:srgbClr val="FF6600"/>
                </a:solidFill>
                <a:latin typeface="Century Gothic" panose="020B0502020202020204" pitchFamily="34" charset="0"/>
                <a:ea typeface="+mn-ea"/>
                <a:cs typeface="+mn-cs"/>
              </a:defRPr>
            </a:lvl3pPr>
            <a:lvl4pPr>
              <a:defRPr lang="fr-FR" sz="2813" b="1" kern="1200" dirty="0" smtClean="0">
                <a:solidFill>
                  <a:srgbClr val="FF6600"/>
                </a:solidFill>
                <a:latin typeface="Century Gothic" panose="020B0502020202020204" pitchFamily="34" charset="0"/>
                <a:ea typeface="+mn-ea"/>
                <a:cs typeface="+mn-cs"/>
              </a:defRPr>
            </a:lvl4pPr>
            <a:lvl5pPr>
              <a:defRPr lang="fr-FR" sz="2813" b="1" kern="1200" dirty="0">
                <a:solidFill>
                  <a:srgbClr val="FF6600"/>
                </a:solidFill>
                <a:latin typeface="Century Gothic" panose="020B0502020202020204" pitchFamily="34" charset="0"/>
                <a:ea typeface="+mn-ea"/>
                <a:cs typeface="+mn-cs"/>
              </a:defRPr>
            </a:lvl5pPr>
          </a:lstStyle>
          <a:p>
            <a:pPr lvl="0"/>
            <a:r>
              <a:rPr lang="fr-FR" dirty="0"/>
              <a:t>Modifiez les styles du texte du masque</a:t>
            </a:r>
          </a:p>
        </p:txBody>
      </p:sp>
      <p:sp>
        <p:nvSpPr>
          <p:cNvPr id="6" name="Espace réservé du pied de page 3"/>
          <p:cNvSpPr>
            <a:spLocks noGrp="1"/>
          </p:cNvSpPr>
          <p:nvPr>
            <p:ph type="ftr" sz="quarter" idx="3"/>
          </p:nvPr>
        </p:nvSpPr>
        <p:spPr>
          <a:xfrm>
            <a:off x="-10886" y="4967628"/>
            <a:ext cx="3086100" cy="273844"/>
          </a:xfrm>
          <a:prstGeom prst="rect">
            <a:avLst/>
          </a:prstGeom>
        </p:spPr>
        <p:txBody>
          <a:bodyPr/>
          <a:lstStyle>
            <a:lvl1pPr>
              <a:defRPr sz="619"/>
            </a:lvl1pPr>
          </a:lstStyle>
          <a:p>
            <a:pPr defTabSz="514196"/>
            <a:r>
              <a:rPr lang="fr-FR">
                <a:solidFill>
                  <a:prstClr val="black">
                    <a:tint val="75000"/>
                  </a:prstClr>
                </a:solidFill>
              </a:rPr>
              <a:t>© Document confidentiel</a:t>
            </a:r>
            <a:endParaRPr lang="fr-FR" dirty="0">
              <a:solidFill>
                <a:prstClr val="black">
                  <a:tint val="75000"/>
                </a:prstClr>
              </a:solidFill>
            </a:endParaRPr>
          </a:p>
        </p:txBody>
      </p:sp>
    </p:spTree>
    <p:extLst>
      <p:ext uri="{BB962C8B-B14F-4D97-AF65-F5344CB8AC3E}">
        <p14:creationId xmlns:p14="http://schemas.microsoft.com/office/powerpoint/2010/main" val="3872822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Disposition personnalisée">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46260" t="1" b="44524"/>
          <a:stretch/>
        </p:blipFill>
        <p:spPr>
          <a:xfrm>
            <a:off x="9" y="3764572"/>
            <a:ext cx="1340427" cy="1378934"/>
          </a:xfrm>
          <a:prstGeom prst="rect">
            <a:avLst/>
          </a:prstGeom>
        </p:spPr>
      </p:pic>
      <p:pic>
        <p:nvPicPr>
          <p:cNvPr id="4" name="Image 3"/>
          <p:cNvPicPr>
            <a:picLocks noChangeAspect="1"/>
          </p:cNvPicPr>
          <p:nvPr userDrawn="1"/>
        </p:nvPicPr>
        <p:blipFill rotWithShape="1">
          <a:blip r:embed="rId3" cstate="print">
            <a:extLst>
              <a:ext uri="{28A0092B-C50C-407E-A947-70E740481C1C}">
                <a14:useLocalDpi xmlns:a14="http://schemas.microsoft.com/office/drawing/2010/main" val="0"/>
              </a:ext>
            </a:extLst>
          </a:blip>
          <a:srcRect l="46260" t="1" b="44524"/>
          <a:stretch/>
        </p:blipFill>
        <p:spPr>
          <a:xfrm rot="16200000">
            <a:off x="7784324" y="3795747"/>
            <a:ext cx="1340427" cy="1378934"/>
          </a:xfrm>
          <a:prstGeom prst="rect">
            <a:avLst/>
          </a:prstGeom>
        </p:spPr>
      </p:pic>
      <p:sp>
        <p:nvSpPr>
          <p:cNvPr id="5" name="Espace réservé du numéro de diapositive 4"/>
          <p:cNvSpPr>
            <a:spLocks noGrp="1"/>
          </p:cNvSpPr>
          <p:nvPr>
            <p:ph type="sldNum" sz="quarter" idx="12"/>
          </p:nvPr>
        </p:nvSpPr>
        <p:spPr>
          <a:xfrm>
            <a:off x="6457950" y="4767267"/>
            <a:ext cx="2057400" cy="273844"/>
          </a:xfrm>
          <a:prstGeom prst="rect">
            <a:avLst/>
          </a:prstGeom>
        </p:spPr>
        <p:txBody>
          <a:bodyPr/>
          <a:lstStyle/>
          <a:p>
            <a:pPr defTabSz="514196"/>
            <a:fld id="{962915E7-6872-4A4D-9EDB-90C4F6261BC2}" type="slidenum">
              <a:rPr lang="fr-FR" smtClean="0">
                <a:solidFill>
                  <a:prstClr val="black">
                    <a:tint val="75000"/>
                  </a:prstClr>
                </a:solidFill>
              </a:rPr>
              <a:pPr defTabSz="514196"/>
              <a:t>‹#›</a:t>
            </a:fld>
            <a:endParaRPr lang="fr-FR">
              <a:solidFill>
                <a:prstClr val="black">
                  <a:tint val="75000"/>
                </a:prstClr>
              </a:solidFill>
            </a:endParaRPr>
          </a:p>
        </p:txBody>
      </p:sp>
    </p:spTree>
    <p:extLst>
      <p:ext uri="{BB962C8B-B14F-4D97-AF65-F5344CB8AC3E}">
        <p14:creationId xmlns:p14="http://schemas.microsoft.com/office/powerpoint/2010/main" val="866114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Diapositive de titre">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1035847"/>
            <a:ext cx="7886700" cy="994172"/>
          </a:xfrm>
          <a:prstGeom prst="rect">
            <a:avLst/>
          </a:prstGeom>
        </p:spPr>
        <p:txBody>
          <a:bodyPr vert="horz" lIns="91440" tIns="45720" rIns="91440" bIns="45720" rtlCol="0" anchor="ctr">
            <a:normAutofit/>
          </a:bodyPr>
          <a:lstStyle/>
          <a:p>
            <a:r>
              <a:rPr lang="fr-FR" dirty="0"/>
              <a:t>Modifiez le style du titre</a:t>
            </a:r>
          </a:p>
        </p:txBody>
      </p:sp>
      <p:pic>
        <p:nvPicPr>
          <p:cNvPr id="3" name="Image 2"/>
          <p:cNvPicPr>
            <a:picLocks noChangeAspect="1"/>
          </p:cNvPicPr>
          <p:nvPr userDrawn="1"/>
        </p:nvPicPr>
        <p:blipFill rotWithShape="1">
          <a:blip r:embed="rId2">
            <a:extLst>
              <a:ext uri="{28A0092B-C50C-407E-A947-70E740481C1C}">
                <a14:useLocalDpi xmlns:a14="http://schemas.microsoft.com/office/drawing/2010/main" val="0"/>
              </a:ext>
            </a:extLst>
          </a:blip>
          <a:srcRect b="61037"/>
          <a:stretch/>
        </p:blipFill>
        <p:spPr>
          <a:xfrm>
            <a:off x="628661" y="3004582"/>
            <a:ext cx="8064965" cy="3131531"/>
          </a:xfrm>
          <a:prstGeom prst="rect">
            <a:avLst/>
          </a:prstGeom>
        </p:spPr>
      </p:pic>
      <p:pic>
        <p:nvPicPr>
          <p:cNvPr id="4" name="Image 3"/>
          <p:cNvPicPr>
            <a:picLocks noChangeAspect="1"/>
          </p:cNvPicPr>
          <p:nvPr userDrawn="1"/>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r="20325"/>
          <a:stretch/>
        </p:blipFill>
        <p:spPr>
          <a:xfrm>
            <a:off x="8036607" y="4564813"/>
            <a:ext cx="1025617" cy="475820"/>
          </a:xfrm>
          <a:prstGeom prst="rect">
            <a:avLst/>
          </a:prstGeom>
        </p:spPr>
      </p:pic>
    </p:spTree>
    <p:extLst>
      <p:ext uri="{BB962C8B-B14F-4D97-AF65-F5344CB8AC3E}">
        <p14:creationId xmlns:p14="http://schemas.microsoft.com/office/powerpoint/2010/main" val="445053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with Pictures">
    <p:spTree>
      <p:nvGrpSpPr>
        <p:cNvPr id="1" name=""/>
        <p:cNvGrpSpPr/>
        <p:nvPr/>
      </p:nvGrpSpPr>
      <p:grpSpPr>
        <a:xfrm>
          <a:off x="0" y="0"/>
          <a:ext cx="0" cy="0"/>
          <a:chOff x="0" y="0"/>
          <a:chExt cx="0" cy="0"/>
        </a:xfrm>
      </p:grpSpPr>
      <p:sp>
        <p:nvSpPr>
          <p:cNvPr id="8" name="Rectangle 7"/>
          <p:cNvSpPr/>
          <p:nvPr userDrawn="1"/>
        </p:nvSpPr>
        <p:spPr>
          <a:xfrm>
            <a:off x="130279" y="281836"/>
            <a:ext cx="3664489" cy="45751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537846" y="1752691"/>
            <a:ext cx="3104523" cy="647300"/>
          </a:xfrm>
          <a:prstGeom prst="rect">
            <a:avLst/>
          </a:prstGeom>
        </p:spPr>
        <p:txBody>
          <a:bodyPr anchor="b">
            <a:normAutofit/>
          </a:bodyPr>
          <a:lstStyle>
            <a:lvl1pPr algn="ctr">
              <a:defRPr sz="3300" spc="-38" baseline="0">
                <a:solidFill>
                  <a:schemeClr val="bg1"/>
                </a:solidFill>
              </a:defRPr>
            </a:lvl1pPr>
          </a:lstStyle>
          <a:p>
            <a:r>
              <a:rPr lang="fr-FR"/>
              <a:t>Modifiez le style du titre</a:t>
            </a:r>
            <a:endParaRPr lang="en-US"/>
          </a:p>
        </p:txBody>
      </p:sp>
      <p:sp>
        <p:nvSpPr>
          <p:cNvPr id="3" name="Subtitle 2"/>
          <p:cNvSpPr>
            <a:spLocks noGrp="1"/>
          </p:cNvSpPr>
          <p:nvPr>
            <p:ph type="subTitle" idx="1"/>
          </p:nvPr>
        </p:nvSpPr>
        <p:spPr>
          <a:xfrm>
            <a:off x="873856" y="2811783"/>
            <a:ext cx="2539913" cy="380309"/>
          </a:xfrm>
          <a:prstGeom prst="rect">
            <a:avLst/>
          </a:prstGeom>
        </p:spPr>
        <p:txBody>
          <a:bodyPr>
            <a:normAutofit/>
          </a:bodyPr>
          <a:lstStyle>
            <a:lvl1pPr marL="0" indent="0" algn="ctr">
              <a:spcBef>
                <a:spcPts val="0"/>
              </a:spcBef>
              <a:buNone/>
              <a:defRPr sz="1500" cap="all" spc="38"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endParaRPr lang="en-US"/>
          </a:p>
        </p:txBody>
      </p:sp>
      <p:sp>
        <p:nvSpPr>
          <p:cNvPr id="9" name="Picture Placeholder 2"/>
          <p:cNvSpPr>
            <a:spLocks noGrp="1"/>
          </p:cNvSpPr>
          <p:nvPr>
            <p:ph type="pic" idx="10"/>
          </p:nvPr>
        </p:nvSpPr>
        <p:spPr>
          <a:xfrm>
            <a:off x="3953059" y="3166885"/>
            <a:ext cx="3017520" cy="1664879"/>
          </a:xfrm>
          <a:prstGeom prst="rect">
            <a:avLst/>
          </a:prstGeo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a:p>
        </p:txBody>
      </p:sp>
      <p:sp>
        <p:nvSpPr>
          <p:cNvPr id="13" name="Picture Placeholder 2"/>
          <p:cNvSpPr>
            <a:spLocks noGrp="1"/>
          </p:cNvSpPr>
          <p:nvPr>
            <p:ph type="pic" idx="11"/>
          </p:nvPr>
        </p:nvSpPr>
        <p:spPr>
          <a:xfrm>
            <a:off x="3953059" y="236885"/>
            <a:ext cx="3017520" cy="2781405"/>
          </a:xfrm>
          <a:prstGeom prst="rect">
            <a:avLst/>
          </a:prstGeo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a:p>
        </p:txBody>
      </p:sp>
      <p:sp>
        <p:nvSpPr>
          <p:cNvPr id="14" name="Picture Placeholder 2"/>
          <p:cNvSpPr>
            <a:spLocks noGrp="1"/>
          </p:cNvSpPr>
          <p:nvPr>
            <p:ph type="pic" idx="12"/>
          </p:nvPr>
        </p:nvSpPr>
        <p:spPr>
          <a:xfrm>
            <a:off x="7174598" y="1752691"/>
            <a:ext cx="1799418" cy="3064650"/>
          </a:xfrm>
          <a:prstGeom prst="rect">
            <a:avLst/>
          </a:prstGeo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a:p>
        </p:txBody>
      </p:sp>
      <p:sp>
        <p:nvSpPr>
          <p:cNvPr id="4" name="ZoneTexte 3"/>
          <p:cNvSpPr txBox="1"/>
          <p:nvPr userDrawn="1"/>
        </p:nvSpPr>
        <p:spPr>
          <a:xfrm>
            <a:off x="7128878" y="236885"/>
            <a:ext cx="1890858" cy="369332"/>
          </a:xfrm>
          <a:prstGeom prst="rect">
            <a:avLst/>
          </a:prstGeom>
          <a:solidFill>
            <a:schemeClr val="accent1">
              <a:lumMod val="40000"/>
              <a:lumOff val="60000"/>
            </a:schemeClr>
          </a:solidFill>
        </p:spPr>
        <p:txBody>
          <a:bodyPr wrap="square" rtlCol="0">
            <a:spAutoFit/>
          </a:bodyPr>
          <a:lstStyle/>
          <a:p>
            <a:endParaRPr lang="fr-FR" dirty="0"/>
          </a:p>
        </p:txBody>
      </p:sp>
      <p:sp>
        <p:nvSpPr>
          <p:cNvPr id="10" name="Footer Placeholder 4">
            <a:extLst>
              <a:ext uri="{FF2B5EF4-FFF2-40B4-BE49-F238E27FC236}">
                <a16:creationId xmlns:a16="http://schemas.microsoft.com/office/drawing/2014/main" id="{272BC858-9C6E-4C41-BADE-51757567FBA3}"/>
              </a:ext>
            </a:extLst>
          </p:cNvPr>
          <p:cNvSpPr txBox="1">
            <a:spLocks/>
          </p:cNvSpPr>
          <p:nvPr userDrawn="1"/>
        </p:nvSpPr>
        <p:spPr>
          <a:xfrm rot="5400000">
            <a:off x="7398821" y="3275315"/>
            <a:ext cx="3319571" cy="274320"/>
          </a:xfrm>
          <a:prstGeom prst="rect">
            <a:avLst/>
          </a:prstGeom>
        </p:spPr>
        <p:txBody>
          <a:bodyPr vert="horz" lIns="91440" tIns="45720" rIns="91440" bIns="45720" rtlCol="0" anchor="ctr"/>
          <a:lstStyle>
            <a:defPPr>
              <a:defRPr lang="en-US"/>
            </a:defPPr>
            <a:lvl1pPr marL="0" algn="r" defTabSz="457200" rtl="0" eaLnBrk="1" latinLnBrk="0" hangingPunct="1">
              <a:defRPr sz="1000" kern="1200" cap="all" baseline="0">
                <a:solidFill>
                  <a:schemeClr val="tx1">
                    <a:lumMod val="65000"/>
                    <a:lumOff val="3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EN/STAFF_IH_2017_06</a:t>
            </a:r>
          </a:p>
        </p:txBody>
      </p:sp>
    </p:spTree>
    <p:extLst>
      <p:ext uri="{BB962C8B-B14F-4D97-AF65-F5344CB8AC3E}">
        <p14:creationId xmlns:p14="http://schemas.microsoft.com/office/powerpoint/2010/main" val="3886541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597823"/>
            <a:ext cx="7772400" cy="1102519"/>
          </a:xfrm>
        </p:spPr>
        <p:txBody>
          <a:bodyPr/>
          <a:lstStyle/>
          <a:p>
            <a:r>
              <a:rPr lang="fr-FR"/>
              <a:t>Cliquez et modifiez le titre</a:t>
            </a:r>
          </a:p>
        </p:txBody>
      </p:sp>
      <p:sp>
        <p:nvSpPr>
          <p:cNvPr id="3" name="Sous-titr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p:cNvSpPr>
            <a:spLocks noGrp="1"/>
          </p:cNvSpPr>
          <p:nvPr>
            <p:ph type="dt" sz="half" idx="10"/>
          </p:nvPr>
        </p:nvSpPr>
        <p:spPr/>
        <p:txBody>
          <a:bodyPr/>
          <a:lstStyle/>
          <a:p>
            <a:fld id="{F2C7028C-8408-FA40-A34B-CA00D088FEBB}" type="datetimeFigureOut">
              <a:rPr lang="fr-FR" smtClean="0"/>
              <a:t>30/11/2020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4ED553D-3678-354B-A898-AB49A8C5546B}" type="slidenum">
              <a:rPr lang="fr-FR" smtClean="0"/>
              <a:t>‹#›</a:t>
            </a:fld>
            <a:endParaRPr lang="fr-FR"/>
          </a:p>
        </p:txBody>
      </p:sp>
    </p:spTree>
    <p:extLst>
      <p:ext uri="{BB962C8B-B14F-4D97-AF65-F5344CB8AC3E}">
        <p14:creationId xmlns:p14="http://schemas.microsoft.com/office/powerpoint/2010/main" val="1559926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2C7028C-8408-FA40-A34B-CA00D088FEBB}" type="datetimeFigureOut">
              <a:rPr lang="fr-FR" smtClean="0"/>
              <a:t>30/11/2020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4ED553D-3678-354B-A898-AB49A8C5546B}" type="slidenum">
              <a:rPr lang="fr-FR" smtClean="0"/>
              <a:t>‹#›</a:t>
            </a:fld>
            <a:endParaRPr lang="fr-FR"/>
          </a:p>
        </p:txBody>
      </p:sp>
    </p:spTree>
    <p:extLst>
      <p:ext uri="{BB962C8B-B14F-4D97-AF65-F5344CB8AC3E}">
        <p14:creationId xmlns:p14="http://schemas.microsoft.com/office/powerpoint/2010/main" val="3652295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a:prstGeom prst="rect">
            <a:avLst/>
          </a:prstGeom>
        </p:spPr>
        <p:txBody>
          <a:bodyPr/>
          <a:lstStyle/>
          <a:p>
            <a:r>
              <a:rPr lang="fr-FR"/>
              <a:t>Cliquez et modifiez le titre</a:t>
            </a:r>
          </a:p>
        </p:txBody>
      </p:sp>
      <p:sp>
        <p:nvSpPr>
          <p:cNvPr id="3" name="Espace réservé du contenu 2"/>
          <p:cNvSpPr>
            <a:spLocks noGrp="1"/>
          </p:cNvSpPr>
          <p:nvPr>
            <p:ph idx="1"/>
          </p:nvPr>
        </p:nvSpPr>
        <p:spPr>
          <a:xfrm>
            <a:off x="457200" y="1200154"/>
            <a:ext cx="8229600" cy="3394472"/>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4767264"/>
            <a:ext cx="2133600" cy="273844"/>
          </a:xfrm>
          <a:prstGeom prst="rect">
            <a:avLst/>
          </a:prstGeom>
        </p:spPr>
        <p:txBody>
          <a:bodyPr/>
          <a:lstStyle/>
          <a:p>
            <a:fld id="{DF5F8662-DC05-C64F-8B10-646BCFDF7A39}" type="datetimeFigureOut">
              <a:rPr lang="fr-FR" smtClean="0"/>
              <a:t>30/11/2020</a:t>
            </a:fld>
            <a:endParaRPr lang="fr-FR"/>
          </a:p>
        </p:txBody>
      </p:sp>
      <p:sp>
        <p:nvSpPr>
          <p:cNvPr id="5" name="Espace réservé du pied de page 4"/>
          <p:cNvSpPr>
            <a:spLocks noGrp="1"/>
          </p:cNvSpPr>
          <p:nvPr>
            <p:ph type="ftr" sz="quarter" idx="11"/>
          </p:nvPr>
        </p:nvSpPr>
        <p:spPr>
          <a:xfrm>
            <a:off x="3124200" y="4767264"/>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4"/>
            <a:ext cx="2264236" cy="273844"/>
          </a:xfrm>
          <a:prstGeom prst="rect">
            <a:avLst/>
          </a:prstGeom>
        </p:spPr>
        <p:txBody>
          <a:bodyPr/>
          <a:lstStyle/>
          <a:p>
            <a:fld id="{9CF23AC0-D5A5-F94A-961B-584ACE6910EF}" type="slidenum">
              <a:rPr lang="fr-FR" smtClean="0"/>
              <a:t>‹#›</a:t>
            </a:fld>
            <a:endParaRPr lang="fr-FR"/>
          </a:p>
        </p:txBody>
      </p:sp>
    </p:spTree>
    <p:extLst>
      <p:ext uri="{BB962C8B-B14F-4D97-AF65-F5344CB8AC3E}">
        <p14:creationId xmlns:p14="http://schemas.microsoft.com/office/powerpoint/2010/main" val="1895718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F2C7028C-8408-FA40-A34B-CA00D088FEBB}" type="datetimeFigureOut">
              <a:rPr lang="fr-FR" smtClean="0"/>
              <a:t>30/11/2020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4ED553D-3678-354B-A898-AB49A8C5546B}" type="slidenum">
              <a:rPr lang="fr-FR" smtClean="0"/>
              <a:t>‹#›</a:t>
            </a:fld>
            <a:endParaRPr lang="fr-FR"/>
          </a:p>
        </p:txBody>
      </p:sp>
    </p:spTree>
    <p:extLst>
      <p:ext uri="{BB962C8B-B14F-4D97-AF65-F5344CB8AC3E}">
        <p14:creationId xmlns:p14="http://schemas.microsoft.com/office/powerpoint/2010/main" val="245208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F2C7028C-8408-FA40-A34B-CA00D088FEBB}" type="datetimeFigureOut">
              <a:rPr lang="fr-FR" smtClean="0"/>
              <a:t>30/11/2020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4ED553D-3678-354B-A898-AB49A8C5546B}" type="slidenum">
              <a:rPr lang="fr-FR" smtClean="0"/>
              <a:t>‹#›</a:t>
            </a:fld>
            <a:endParaRPr lang="fr-FR"/>
          </a:p>
        </p:txBody>
      </p:sp>
    </p:spTree>
    <p:extLst>
      <p:ext uri="{BB962C8B-B14F-4D97-AF65-F5344CB8AC3E}">
        <p14:creationId xmlns:p14="http://schemas.microsoft.com/office/powerpoint/2010/main" val="200178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2C7028C-8408-FA40-A34B-CA00D088FEBB}" type="datetimeFigureOut">
              <a:rPr lang="fr-FR" smtClean="0"/>
              <a:t>30/11/2020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4ED553D-3678-354B-A898-AB49A8C5546B}" type="slidenum">
              <a:rPr lang="fr-FR" smtClean="0"/>
              <a:t>‹#›</a:t>
            </a:fld>
            <a:endParaRPr lang="fr-FR"/>
          </a:p>
        </p:txBody>
      </p:sp>
    </p:spTree>
    <p:extLst>
      <p:ext uri="{BB962C8B-B14F-4D97-AF65-F5344CB8AC3E}">
        <p14:creationId xmlns:p14="http://schemas.microsoft.com/office/powerpoint/2010/main" val="1077095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e la date 2"/>
          <p:cNvSpPr>
            <a:spLocks noGrp="1"/>
          </p:cNvSpPr>
          <p:nvPr>
            <p:ph type="dt" sz="half" idx="10"/>
          </p:nvPr>
        </p:nvSpPr>
        <p:spPr/>
        <p:txBody>
          <a:bodyPr/>
          <a:lstStyle/>
          <a:p>
            <a:fld id="{F2C7028C-8408-FA40-A34B-CA00D088FEBB}" type="datetimeFigureOut">
              <a:rPr lang="fr-FR" smtClean="0"/>
              <a:t>30/11/2020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4ED553D-3678-354B-A898-AB49A8C5546B}" type="slidenum">
              <a:rPr lang="fr-FR" smtClean="0"/>
              <a:t>‹#›</a:t>
            </a:fld>
            <a:endParaRPr lang="fr-FR"/>
          </a:p>
        </p:txBody>
      </p:sp>
    </p:spTree>
    <p:extLst>
      <p:ext uri="{BB962C8B-B14F-4D97-AF65-F5344CB8AC3E}">
        <p14:creationId xmlns:p14="http://schemas.microsoft.com/office/powerpoint/2010/main" val="746581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2C7028C-8408-FA40-A34B-CA00D088FEBB}" type="datetimeFigureOut">
              <a:rPr lang="fr-FR" smtClean="0"/>
              <a:t>30/11/2020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4ED553D-3678-354B-A898-AB49A8C5546B}" type="slidenum">
              <a:rPr lang="fr-FR" smtClean="0"/>
              <a:t>‹#›</a:t>
            </a:fld>
            <a:endParaRPr lang="fr-FR"/>
          </a:p>
        </p:txBody>
      </p:sp>
    </p:spTree>
    <p:extLst>
      <p:ext uri="{BB962C8B-B14F-4D97-AF65-F5344CB8AC3E}">
        <p14:creationId xmlns:p14="http://schemas.microsoft.com/office/powerpoint/2010/main" val="3129197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9" y="204787"/>
            <a:ext cx="3008313" cy="871538"/>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0" y="20479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F2C7028C-8408-FA40-A34B-CA00D088FEBB}" type="datetimeFigureOut">
              <a:rPr lang="fr-FR" smtClean="0"/>
              <a:t>30/11/2020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4ED553D-3678-354B-A898-AB49A8C5546B}" type="slidenum">
              <a:rPr lang="fr-FR" smtClean="0"/>
              <a:t>‹#›</a:t>
            </a:fld>
            <a:endParaRPr lang="fr-FR"/>
          </a:p>
        </p:txBody>
      </p:sp>
    </p:spTree>
    <p:extLst>
      <p:ext uri="{BB962C8B-B14F-4D97-AF65-F5344CB8AC3E}">
        <p14:creationId xmlns:p14="http://schemas.microsoft.com/office/powerpoint/2010/main" val="2214481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4025507"/>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F2C7028C-8408-FA40-A34B-CA00D088FEBB}" type="datetimeFigureOut">
              <a:rPr lang="fr-FR" smtClean="0"/>
              <a:t>30/11/2020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4ED553D-3678-354B-A898-AB49A8C5546B}" type="slidenum">
              <a:rPr lang="fr-FR" smtClean="0"/>
              <a:t>‹#›</a:t>
            </a:fld>
            <a:endParaRPr lang="fr-FR"/>
          </a:p>
        </p:txBody>
      </p:sp>
    </p:spTree>
    <p:extLst>
      <p:ext uri="{BB962C8B-B14F-4D97-AF65-F5344CB8AC3E}">
        <p14:creationId xmlns:p14="http://schemas.microsoft.com/office/powerpoint/2010/main" val="1484377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2C7028C-8408-FA40-A34B-CA00D088FEBB}" type="datetimeFigureOut">
              <a:rPr lang="fr-FR" smtClean="0"/>
              <a:t>30/11/2020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4ED553D-3678-354B-A898-AB49A8C5546B}" type="slidenum">
              <a:rPr lang="fr-FR" smtClean="0"/>
              <a:t>‹#›</a:t>
            </a:fld>
            <a:endParaRPr lang="fr-FR"/>
          </a:p>
        </p:txBody>
      </p:sp>
    </p:spTree>
    <p:extLst>
      <p:ext uri="{BB962C8B-B14F-4D97-AF65-F5344CB8AC3E}">
        <p14:creationId xmlns:p14="http://schemas.microsoft.com/office/powerpoint/2010/main" val="42865683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05980"/>
            <a:ext cx="2057400" cy="4388644"/>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457200" y="205980"/>
            <a:ext cx="6019800" cy="43886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2C7028C-8408-FA40-A34B-CA00D088FEBB}" type="datetimeFigureOut">
              <a:rPr lang="fr-FR" smtClean="0"/>
              <a:t>30/11/2020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4ED553D-3678-354B-A898-AB49A8C5546B}" type="slidenum">
              <a:rPr lang="fr-FR" smtClean="0"/>
              <a:t>‹#›</a:t>
            </a:fld>
            <a:endParaRPr lang="fr-FR"/>
          </a:p>
        </p:txBody>
      </p:sp>
    </p:spTree>
    <p:extLst>
      <p:ext uri="{BB962C8B-B14F-4D97-AF65-F5344CB8AC3E}">
        <p14:creationId xmlns:p14="http://schemas.microsoft.com/office/powerpoint/2010/main" val="37157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9"/>
            <a:ext cx="7772400" cy="1021556"/>
          </a:xfrm>
          <a:prstGeom prst="rect">
            <a:avLst/>
          </a:prstGeo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a:xfrm>
            <a:off x="457200" y="4767264"/>
            <a:ext cx="2133600" cy="273844"/>
          </a:xfrm>
          <a:prstGeom prst="rect">
            <a:avLst/>
          </a:prstGeom>
        </p:spPr>
        <p:txBody>
          <a:bodyPr/>
          <a:lstStyle/>
          <a:p>
            <a:fld id="{DF5F8662-DC05-C64F-8B10-646BCFDF7A39}" type="datetimeFigureOut">
              <a:rPr lang="fr-FR" smtClean="0"/>
              <a:t>30/11/2020</a:t>
            </a:fld>
            <a:endParaRPr lang="fr-FR"/>
          </a:p>
        </p:txBody>
      </p:sp>
      <p:sp>
        <p:nvSpPr>
          <p:cNvPr id="5" name="Espace réservé du pied de page 4"/>
          <p:cNvSpPr>
            <a:spLocks noGrp="1"/>
          </p:cNvSpPr>
          <p:nvPr>
            <p:ph type="ftr" sz="quarter" idx="11"/>
          </p:nvPr>
        </p:nvSpPr>
        <p:spPr>
          <a:xfrm>
            <a:off x="3124200" y="4767264"/>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4"/>
            <a:ext cx="2264236" cy="273844"/>
          </a:xfrm>
          <a:prstGeom prst="rect">
            <a:avLst/>
          </a:prstGeom>
        </p:spPr>
        <p:txBody>
          <a:bodyPr/>
          <a:lstStyle/>
          <a:p>
            <a:fld id="{9CF23AC0-D5A5-F94A-961B-584ACE6910EF}" type="slidenum">
              <a:rPr lang="fr-FR" smtClean="0"/>
              <a:t>‹#›</a:t>
            </a:fld>
            <a:endParaRPr lang="fr-FR"/>
          </a:p>
        </p:txBody>
      </p:sp>
    </p:spTree>
    <p:extLst>
      <p:ext uri="{BB962C8B-B14F-4D97-AF65-F5344CB8AC3E}">
        <p14:creationId xmlns:p14="http://schemas.microsoft.com/office/powerpoint/2010/main" val="4230302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a:prstGeom prst="rect">
            <a:avLst/>
          </a:prstGeom>
        </p:spPr>
        <p:txBody>
          <a:bodyPr/>
          <a:lstStyle/>
          <a:p>
            <a:r>
              <a:rPr lang="fr-FR"/>
              <a:t>Cliquez et modifiez le titre</a:t>
            </a:r>
          </a:p>
        </p:txBody>
      </p:sp>
      <p:sp>
        <p:nvSpPr>
          <p:cNvPr id="3" name="Espace réservé du contenu 2"/>
          <p:cNvSpPr>
            <a:spLocks noGrp="1"/>
          </p:cNvSpPr>
          <p:nvPr>
            <p:ph sz="half" idx="1"/>
          </p:nvPr>
        </p:nvSpPr>
        <p:spPr>
          <a:xfrm>
            <a:off x="457200" y="1200154"/>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200154"/>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457200" y="4767264"/>
            <a:ext cx="2133600" cy="273844"/>
          </a:xfrm>
          <a:prstGeom prst="rect">
            <a:avLst/>
          </a:prstGeom>
        </p:spPr>
        <p:txBody>
          <a:bodyPr/>
          <a:lstStyle/>
          <a:p>
            <a:fld id="{DF5F8662-DC05-C64F-8B10-646BCFDF7A39}" type="datetimeFigureOut">
              <a:rPr lang="fr-FR" smtClean="0"/>
              <a:t>30/11/2020</a:t>
            </a:fld>
            <a:endParaRPr lang="fr-FR"/>
          </a:p>
        </p:txBody>
      </p:sp>
      <p:sp>
        <p:nvSpPr>
          <p:cNvPr id="6" name="Espace réservé du pied de page 5"/>
          <p:cNvSpPr>
            <a:spLocks noGrp="1"/>
          </p:cNvSpPr>
          <p:nvPr>
            <p:ph type="ftr" sz="quarter" idx="11"/>
          </p:nvPr>
        </p:nvSpPr>
        <p:spPr>
          <a:xfrm>
            <a:off x="3124200" y="4767264"/>
            <a:ext cx="2895600" cy="273844"/>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6553200" y="4767264"/>
            <a:ext cx="2264236" cy="273844"/>
          </a:xfrm>
          <a:prstGeom prst="rect">
            <a:avLst/>
          </a:prstGeom>
        </p:spPr>
        <p:txBody>
          <a:bodyPr/>
          <a:lstStyle/>
          <a:p>
            <a:fld id="{9CF23AC0-D5A5-F94A-961B-584ACE6910EF}" type="slidenum">
              <a:rPr lang="fr-FR" smtClean="0"/>
              <a:t>‹#›</a:t>
            </a:fld>
            <a:endParaRPr lang="fr-FR"/>
          </a:p>
        </p:txBody>
      </p:sp>
    </p:spTree>
    <p:extLst>
      <p:ext uri="{BB962C8B-B14F-4D97-AF65-F5344CB8AC3E}">
        <p14:creationId xmlns:p14="http://schemas.microsoft.com/office/powerpoint/2010/main" val="347495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a:prstGeom prst="rect">
            <a:avLst/>
          </a:prstGeo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33"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a:xfrm>
            <a:off x="457200" y="4767264"/>
            <a:ext cx="2133600" cy="273844"/>
          </a:xfrm>
          <a:prstGeom prst="rect">
            <a:avLst/>
          </a:prstGeom>
        </p:spPr>
        <p:txBody>
          <a:bodyPr/>
          <a:lstStyle/>
          <a:p>
            <a:fld id="{DF5F8662-DC05-C64F-8B10-646BCFDF7A39}" type="datetimeFigureOut">
              <a:rPr lang="fr-FR" smtClean="0"/>
              <a:t>30/11/2020</a:t>
            </a:fld>
            <a:endParaRPr lang="fr-FR"/>
          </a:p>
        </p:txBody>
      </p:sp>
      <p:sp>
        <p:nvSpPr>
          <p:cNvPr id="8" name="Espace réservé du pied de page 7"/>
          <p:cNvSpPr>
            <a:spLocks noGrp="1"/>
          </p:cNvSpPr>
          <p:nvPr>
            <p:ph type="ftr" sz="quarter" idx="11"/>
          </p:nvPr>
        </p:nvSpPr>
        <p:spPr>
          <a:xfrm>
            <a:off x="3124200" y="4767264"/>
            <a:ext cx="2895600" cy="273844"/>
          </a:xfrm>
          <a:prstGeom prst="rect">
            <a:avLst/>
          </a:prstGeom>
        </p:spPr>
        <p:txBody>
          <a:bodyPr/>
          <a:lstStyle/>
          <a:p>
            <a:endParaRPr lang="fr-FR"/>
          </a:p>
        </p:txBody>
      </p:sp>
      <p:sp>
        <p:nvSpPr>
          <p:cNvPr id="9" name="Espace réservé du numéro de diapositive 8"/>
          <p:cNvSpPr>
            <a:spLocks noGrp="1"/>
          </p:cNvSpPr>
          <p:nvPr>
            <p:ph type="sldNum" sz="quarter" idx="12"/>
          </p:nvPr>
        </p:nvSpPr>
        <p:spPr>
          <a:xfrm>
            <a:off x="6553200" y="4767264"/>
            <a:ext cx="2264236" cy="273844"/>
          </a:xfrm>
          <a:prstGeom prst="rect">
            <a:avLst/>
          </a:prstGeom>
        </p:spPr>
        <p:txBody>
          <a:bodyPr/>
          <a:lstStyle/>
          <a:p>
            <a:fld id="{9CF23AC0-D5A5-F94A-961B-584ACE6910EF}" type="slidenum">
              <a:rPr lang="fr-FR" smtClean="0"/>
              <a:t>‹#›</a:t>
            </a:fld>
            <a:endParaRPr lang="fr-FR"/>
          </a:p>
        </p:txBody>
      </p:sp>
    </p:spTree>
    <p:extLst>
      <p:ext uri="{BB962C8B-B14F-4D97-AF65-F5344CB8AC3E}">
        <p14:creationId xmlns:p14="http://schemas.microsoft.com/office/powerpoint/2010/main" val="3502462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a:prstGeom prst="rect">
            <a:avLst/>
          </a:prstGeom>
        </p:spPr>
        <p:txBody>
          <a:bodyPr/>
          <a:lstStyle/>
          <a:p>
            <a:r>
              <a:rPr lang="fr-FR"/>
              <a:t>Cliquez et modifiez le titre</a:t>
            </a:r>
          </a:p>
        </p:txBody>
      </p:sp>
      <p:sp>
        <p:nvSpPr>
          <p:cNvPr id="3" name="Espace réservé de la date 2"/>
          <p:cNvSpPr>
            <a:spLocks noGrp="1"/>
          </p:cNvSpPr>
          <p:nvPr>
            <p:ph type="dt" sz="half" idx="10"/>
          </p:nvPr>
        </p:nvSpPr>
        <p:spPr>
          <a:xfrm>
            <a:off x="457200" y="4767264"/>
            <a:ext cx="2133600" cy="273844"/>
          </a:xfrm>
          <a:prstGeom prst="rect">
            <a:avLst/>
          </a:prstGeom>
        </p:spPr>
        <p:txBody>
          <a:bodyPr/>
          <a:lstStyle/>
          <a:p>
            <a:fld id="{DF5F8662-DC05-C64F-8B10-646BCFDF7A39}" type="datetimeFigureOut">
              <a:rPr lang="fr-FR" smtClean="0"/>
              <a:t>30/11/2020</a:t>
            </a:fld>
            <a:endParaRPr lang="fr-FR"/>
          </a:p>
        </p:txBody>
      </p:sp>
      <p:sp>
        <p:nvSpPr>
          <p:cNvPr id="4" name="Espace réservé du pied de page 3"/>
          <p:cNvSpPr>
            <a:spLocks noGrp="1"/>
          </p:cNvSpPr>
          <p:nvPr>
            <p:ph type="ftr" sz="quarter" idx="11"/>
          </p:nvPr>
        </p:nvSpPr>
        <p:spPr>
          <a:xfrm>
            <a:off x="3124200" y="4767264"/>
            <a:ext cx="2895600" cy="273844"/>
          </a:xfrm>
          <a:prstGeom prst="rect">
            <a:avLst/>
          </a:prstGeom>
        </p:spPr>
        <p:txBody>
          <a:bodyPr/>
          <a:lstStyle/>
          <a:p>
            <a:endParaRPr lang="fr-FR"/>
          </a:p>
        </p:txBody>
      </p:sp>
      <p:sp>
        <p:nvSpPr>
          <p:cNvPr id="5" name="Espace réservé du numéro de diapositive 4"/>
          <p:cNvSpPr>
            <a:spLocks noGrp="1"/>
          </p:cNvSpPr>
          <p:nvPr>
            <p:ph type="sldNum" sz="quarter" idx="12"/>
          </p:nvPr>
        </p:nvSpPr>
        <p:spPr>
          <a:xfrm>
            <a:off x="6553200" y="4767264"/>
            <a:ext cx="2264236" cy="273844"/>
          </a:xfrm>
          <a:prstGeom prst="rect">
            <a:avLst/>
          </a:prstGeom>
        </p:spPr>
        <p:txBody>
          <a:bodyPr/>
          <a:lstStyle/>
          <a:p>
            <a:fld id="{9CF23AC0-D5A5-F94A-961B-584ACE6910EF}" type="slidenum">
              <a:rPr lang="fr-FR" smtClean="0"/>
              <a:t>‹#›</a:t>
            </a:fld>
            <a:endParaRPr lang="fr-FR"/>
          </a:p>
        </p:txBody>
      </p:sp>
    </p:spTree>
    <p:extLst>
      <p:ext uri="{BB962C8B-B14F-4D97-AF65-F5344CB8AC3E}">
        <p14:creationId xmlns:p14="http://schemas.microsoft.com/office/powerpoint/2010/main" val="49757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4767264"/>
            <a:ext cx="2133600" cy="273844"/>
          </a:xfrm>
          <a:prstGeom prst="rect">
            <a:avLst/>
          </a:prstGeom>
        </p:spPr>
        <p:txBody>
          <a:bodyPr/>
          <a:lstStyle/>
          <a:p>
            <a:fld id="{DF5F8662-DC05-C64F-8B10-646BCFDF7A39}" type="datetimeFigureOut">
              <a:rPr lang="fr-FR" smtClean="0"/>
              <a:t>30/11/2020</a:t>
            </a:fld>
            <a:endParaRPr lang="fr-FR"/>
          </a:p>
        </p:txBody>
      </p:sp>
      <p:sp>
        <p:nvSpPr>
          <p:cNvPr id="3" name="Espace réservé du pied de page 2"/>
          <p:cNvSpPr>
            <a:spLocks noGrp="1"/>
          </p:cNvSpPr>
          <p:nvPr>
            <p:ph type="ftr" sz="quarter" idx="11"/>
          </p:nvPr>
        </p:nvSpPr>
        <p:spPr>
          <a:xfrm>
            <a:off x="3124200" y="4767264"/>
            <a:ext cx="2895600" cy="273844"/>
          </a:xfrm>
          <a:prstGeom prst="rect">
            <a:avLst/>
          </a:prstGeom>
        </p:spPr>
        <p:txBody>
          <a:bodyPr/>
          <a:lstStyle/>
          <a:p>
            <a:endParaRPr lang="fr-FR"/>
          </a:p>
        </p:txBody>
      </p:sp>
      <p:sp>
        <p:nvSpPr>
          <p:cNvPr id="4" name="Espace réservé du numéro de diapositive 3"/>
          <p:cNvSpPr>
            <a:spLocks noGrp="1"/>
          </p:cNvSpPr>
          <p:nvPr>
            <p:ph type="sldNum" sz="quarter" idx="12"/>
          </p:nvPr>
        </p:nvSpPr>
        <p:spPr>
          <a:xfrm>
            <a:off x="6553200" y="4767264"/>
            <a:ext cx="2264236" cy="273844"/>
          </a:xfrm>
          <a:prstGeom prst="rect">
            <a:avLst/>
          </a:prstGeom>
        </p:spPr>
        <p:txBody>
          <a:bodyPr/>
          <a:lstStyle/>
          <a:p>
            <a:fld id="{9CF23AC0-D5A5-F94A-961B-584ACE6910EF}" type="slidenum">
              <a:rPr lang="fr-FR" smtClean="0"/>
              <a:t>‹#›</a:t>
            </a:fld>
            <a:endParaRPr lang="fr-FR"/>
          </a:p>
        </p:txBody>
      </p:sp>
    </p:spTree>
    <p:extLst>
      <p:ext uri="{BB962C8B-B14F-4D97-AF65-F5344CB8AC3E}">
        <p14:creationId xmlns:p14="http://schemas.microsoft.com/office/powerpoint/2010/main" val="850664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0" y="204787"/>
            <a:ext cx="3008313" cy="871538"/>
          </a:xfrm>
          <a:prstGeom prst="rect">
            <a:avLst/>
          </a:prstGeo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0" y="204793"/>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10"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a:xfrm>
            <a:off x="457200" y="4767264"/>
            <a:ext cx="2133600" cy="273844"/>
          </a:xfrm>
          <a:prstGeom prst="rect">
            <a:avLst/>
          </a:prstGeom>
        </p:spPr>
        <p:txBody>
          <a:bodyPr/>
          <a:lstStyle/>
          <a:p>
            <a:fld id="{DF5F8662-DC05-C64F-8B10-646BCFDF7A39}" type="datetimeFigureOut">
              <a:rPr lang="fr-FR" smtClean="0"/>
              <a:t>30/11/2020</a:t>
            </a:fld>
            <a:endParaRPr lang="fr-FR"/>
          </a:p>
        </p:txBody>
      </p:sp>
      <p:sp>
        <p:nvSpPr>
          <p:cNvPr id="6" name="Espace réservé du pied de page 5"/>
          <p:cNvSpPr>
            <a:spLocks noGrp="1"/>
          </p:cNvSpPr>
          <p:nvPr>
            <p:ph type="ftr" sz="quarter" idx="11"/>
          </p:nvPr>
        </p:nvSpPr>
        <p:spPr>
          <a:xfrm>
            <a:off x="3124200" y="4767264"/>
            <a:ext cx="2895600" cy="273844"/>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6553200" y="4767264"/>
            <a:ext cx="2264236" cy="273844"/>
          </a:xfrm>
          <a:prstGeom prst="rect">
            <a:avLst/>
          </a:prstGeom>
        </p:spPr>
        <p:txBody>
          <a:bodyPr/>
          <a:lstStyle/>
          <a:p>
            <a:fld id="{9CF23AC0-D5A5-F94A-961B-584ACE6910EF}" type="slidenum">
              <a:rPr lang="fr-FR" smtClean="0"/>
              <a:t>‹#›</a:t>
            </a:fld>
            <a:endParaRPr lang="fr-FR"/>
          </a:p>
        </p:txBody>
      </p:sp>
    </p:spTree>
    <p:extLst>
      <p:ext uri="{BB962C8B-B14F-4D97-AF65-F5344CB8AC3E}">
        <p14:creationId xmlns:p14="http://schemas.microsoft.com/office/powerpoint/2010/main" val="991052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a:prstGeom prst="rect">
            <a:avLst/>
          </a:prstGeo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4025507"/>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a:xfrm>
            <a:off x="457200" y="4767264"/>
            <a:ext cx="2133600" cy="273844"/>
          </a:xfrm>
          <a:prstGeom prst="rect">
            <a:avLst/>
          </a:prstGeom>
        </p:spPr>
        <p:txBody>
          <a:bodyPr/>
          <a:lstStyle/>
          <a:p>
            <a:fld id="{DF5F8662-DC05-C64F-8B10-646BCFDF7A39}" type="datetimeFigureOut">
              <a:rPr lang="fr-FR" smtClean="0"/>
              <a:t>30/11/2020</a:t>
            </a:fld>
            <a:endParaRPr lang="fr-FR"/>
          </a:p>
        </p:txBody>
      </p:sp>
      <p:sp>
        <p:nvSpPr>
          <p:cNvPr id="6" name="Espace réservé du pied de page 5"/>
          <p:cNvSpPr>
            <a:spLocks noGrp="1"/>
          </p:cNvSpPr>
          <p:nvPr>
            <p:ph type="ftr" sz="quarter" idx="11"/>
          </p:nvPr>
        </p:nvSpPr>
        <p:spPr>
          <a:xfrm>
            <a:off x="3124200" y="4767264"/>
            <a:ext cx="2895600" cy="273844"/>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6553200" y="4767264"/>
            <a:ext cx="2264236" cy="273844"/>
          </a:xfrm>
          <a:prstGeom prst="rect">
            <a:avLst/>
          </a:prstGeom>
        </p:spPr>
        <p:txBody>
          <a:bodyPr/>
          <a:lstStyle/>
          <a:p>
            <a:fld id="{9CF23AC0-D5A5-F94A-961B-584ACE6910EF}" type="slidenum">
              <a:rPr lang="fr-FR" smtClean="0"/>
              <a:t>‹#›</a:t>
            </a:fld>
            <a:endParaRPr lang="fr-FR"/>
          </a:p>
        </p:txBody>
      </p:sp>
    </p:spTree>
    <p:extLst>
      <p:ext uri="{BB962C8B-B14F-4D97-AF65-F5344CB8AC3E}">
        <p14:creationId xmlns:p14="http://schemas.microsoft.com/office/powerpoint/2010/main" val="3901869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8000">
              <a:srgbClr val="CA7FAA"/>
            </a:gs>
            <a:gs pos="100000">
              <a:srgbClr val="B85093"/>
            </a:gs>
            <a:gs pos="6000">
              <a:srgbClr val="F5C7DE"/>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0B838B-3E12-4B0B-93EB-74A46CCCBBCE}"/>
              </a:ext>
            </a:extLst>
          </p:cNvPr>
          <p:cNvSpPr/>
          <p:nvPr userDrawn="1"/>
        </p:nvSpPr>
        <p:spPr>
          <a:xfrm>
            <a:off x="285633" y="279921"/>
            <a:ext cx="8531811" cy="43293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379213" y="361463"/>
            <a:ext cx="8354487" cy="4157532"/>
          </a:xfrm>
          <a:prstGeom prst="rect">
            <a:avLst/>
          </a:prstGeom>
          <a:noFill/>
          <a:ln>
            <a:solidFill>
              <a:srgbClr val="9B02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9" name="Image 8" descr="Logo formation IPRAD SAFORELLE.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299564" y="4580496"/>
            <a:ext cx="1365504" cy="481584"/>
          </a:xfrm>
          <a:prstGeom prst="rect">
            <a:avLst/>
          </a:prstGeom>
        </p:spPr>
      </p:pic>
      <p:sp>
        <p:nvSpPr>
          <p:cNvPr id="10" name="Rectangle 9"/>
          <p:cNvSpPr/>
          <p:nvPr userDrawn="1"/>
        </p:nvSpPr>
        <p:spPr>
          <a:xfrm>
            <a:off x="6084170" y="4698673"/>
            <a:ext cx="3039035" cy="369332"/>
          </a:xfrm>
          <a:prstGeom prst="rect">
            <a:avLst/>
          </a:prstGeom>
        </p:spPr>
        <p:txBody>
          <a:bodyPr wrap="square">
            <a:spAutoFit/>
          </a:bodyPr>
          <a:lstStyle/>
          <a:p>
            <a:pPr algn="r"/>
            <a:r>
              <a:rPr lang="fr-FR" sz="600" i="1" kern="1200" dirty="0">
                <a:solidFill>
                  <a:schemeClr val="bg1"/>
                </a:solidFill>
                <a:effectLst/>
                <a:latin typeface="Times New Roman" panose="02020603050405020304" pitchFamily="18" charset="0"/>
                <a:ea typeface="+mn-ea"/>
                <a:cs typeface="Times New Roman" panose="02020603050405020304" pitchFamily="18" charset="0"/>
              </a:rPr>
              <a:t>Ce document est un document d’information à usage interne uniquement. </a:t>
            </a:r>
            <a:br>
              <a:rPr lang="fr-FR" sz="600" i="1" kern="1200" dirty="0">
                <a:solidFill>
                  <a:schemeClr val="bg1"/>
                </a:solidFill>
                <a:effectLst/>
                <a:latin typeface="Times New Roman" panose="02020603050405020304" pitchFamily="18" charset="0"/>
                <a:ea typeface="+mn-ea"/>
                <a:cs typeface="Times New Roman" panose="02020603050405020304" pitchFamily="18" charset="0"/>
              </a:rPr>
            </a:br>
            <a:r>
              <a:rPr lang="fr-FR" sz="600" i="1" kern="1200" dirty="0">
                <a:solidFill>
                  <a:schemeClr val="bg1"/>
                </a:solidFill>
                <a:effectLst/>
                <a:latin typeface="Times New Roman" panose="02020603050405020304" pitchFamily="18" charset="0"/>
                <a:ea typeface="+mn-ea"/>
                <a:cs typeface="Times New Roman" panose="02020603050405020304" pitchFamily="18" charset="0"/>
              </a:rPr>
              <a:t>Lui et les informations qu’il contient ne peuvent être utilisés à des fins promotionnelles. </a:t>
            </a:r>
            <a:br>
              <a:rPr lang="fr-FR" sz="600" i="1" kern="1200" dirty="0">
                <a:solidFill>
                  <a:schemeClr val="bg1"/>
                </a:solidFill>
                <a:effectLst/>
                <a:latin typeface="Times New Roman" panose="02020603050405020304" pitchFamily="18" charset="0"/>
                <a:ea typeface="+mn-ea"/>
                <a:cs typeface="Times New Roman" panose="02020603050405020304" pitchFamily="18" charset="0"/>
              </a:rPr>
            </a:br>
            <a:r>
              <a:rPr lang="fr-FR" sz="600" i="1" kern="1200" dirty="0">
                <a:solidFill>
                  <a:schemeClr val="bg1"/>
                </a:solidFill>
                <a:effectLst/>
                <a:latin typeface="Times New Roman" panose="02020603050405020304" pitchFamily="18" charset="0"/>
                <a:ea typeface="+mn-ea"/>
                <a:cs typeface="Times New Roman" panose="02020603050405020304" pitchFamily="18" charset="0"/>
              </a:rPr>
              <a:t>Il ne doit être ni reproduit, ni diffusé. </a:t>
            </a:r>
            <a:r>
              <a:rPr lang="fr-FR" sz="600" i="1" dirty="0">
                <a:solidFill>
                  <a:schemeClr val="bg1"/>
                </a:solidFill>
                <a:latin typeface="Times New Roman"/>
                <a:cs typeface="Times New Roman"/>
              </a:rPr>
              <a:t>FR/SAFORELLE</a:t>
            </a:r>
            <a:r>
              <a:rPr lang="fr-FR" sz="600" i="1" baseline="0" dirty="0">
                <a:solidFill>
                  <a:schemeClr val="bg1"/>
                </a:solidFill>
                <a:latin typeface="Times New Roman"/>
                <a:cs typeface="Times New Roman"/>
              </a:rPr>
              <a:t> PROTECT</a:t>
            </a:r>
            <a:r>
              <a:rPr lang="fr-FR" sz="600" i="1" dirty="0">
                <a:solidFill>
                  <a:schemeClr val="bg1"/>
                </a:solidFill>
                <a:latin typeface="Times New Roman"/>
                <a:cs typeface="Times New Roman"/>
              </a:rPr>
              <a:t>/2020-09</a:t>
            </a:r>
            <a:endParaRPr lang="fr-FR" sz="600" i="1" dirty="0">
              <a:solidFill>
                <a:schemeClr val="bg1"/>
              </a:solidFill>
              <a:latin typeface="Times New Roman" panose="02020603050405020304" pitchFamily="18" charset="0"/>
              <a:cs typeface="Times New Roman" panose="02020603050405020304" pitchFamily="18" charset="0"/>
            </a:endParaRPr>
          </a:p>
        </p:txBody>
      </p:sp>
      <p:grpSp>
        <p:nvGrpSpPr>
          <p:cNvPr id="11" name="Grouper 10"/>
          <p:cNvGrpSpPr/>
          <p:nvPr userDrawn="1"/>
        </p:nvGrpSpPr>
        <p:grpSpPr>
          <a:xfrm>
            <a:off x="3275858" y="4651477"/>
            <a:ext cx="2592285" cy="446478"/>
            <a:chOff x="2992244" y="4651477"/>
            <a:chExt cx="2592285" cy="446478"/>
          </a:xfrm>
        </p:grpSpPr>
        <p:pic>
          <p:nvPicPr>
            <p:cNvPr id="14" name="Image 13">
              <a:extLst>
                <a:ext uri="{FF2B5EF4-FFF2-40B4-BE49-F238E27FC236}">
                  <a16:creationId xmlns:a16="http://schemas.microsoft.com/office/drawing/2014/main" id="{E81450F6-2E7B-44C1-9B89-543D1FAB413A}"/>
                </a:ext>
              </a:extLst>
            </p:cNvPr>
            <p:cNvPicPr>
              <a:picLocks noChangeAspect="1"/>
            </p:cNvPicPr>
            <p:nvPr userDrawn="1"/>
          </p:nvPicPr>
          <p:blipFill>
            <a:blip r:embed="rId20">
              <a:biLevel thresh="25000"/>
            </a:blip>
            <a:stretch>
              <a:fillRect/>
            </a:stretch>
          </p:blipFill>
          <p:spPr>
            <a:xfrm>
              <a:off x="2992244" y="4681533"/>
              <a:ext cx="1069710" cy="416422"/>
            </a:xfrm>
            <a:prstGeom prst="rect">
              <a:avLst/>
            </a:prstGeom>
          </p:spPr>
        </p:pic>
        <p:sp>
          <p:nvSpPr>
            <p:cNvPr id="15" name="ZoneTexte 14"/>
            <p:cNvSpPr txBox="1"/>
            <p:nvPr userDrawn="1"/>
          </p:nvSpPr>
          <p:spPr>
            <a:xfrm>
              <a:off x="4102434" y="4651477"/>
              <a:ext cx="1482095" cy="369332"/>
            </a:xfrm>
            <a:prstGeom prst="rect">
              <a:avLst/>
            </a:prstGeom>
            <a:noFill/>
          </p:spPr>
          <p:txBody>
            <a:bodyPr wrap="square" rtlCol="0">
              <a:spAutoFit/>
            </a:bodyPr>
            <a:lstStyle/>
            <a:p>
              <a:r>
                <a:rPr lang="fr-FR" dirty="0">
                  <a:solidFill>
                    <a:schemeClr val="bg1"/>
                  </a:solidFill>
                </a:rPr>
                <a:t>PROTECTION</a:t>
              </a:r>
              <a:endParaRPr lang="fr-FR" i="1" dirty="0">
                <a:solidFill>
                  <a:schemeClr val="bg1"/>
                </a:solidFill>
              </a:endParaRPr>
            </a:p>
          </p:txBody>
        </p:sp>
      </p:grpSp>
    </p:spTree>
    <p:extLst>
      <p:ext uri="{BB962C8B-B14F-4D97-AF65-F5344CB8AC3E}">
        <p14:creationId xmlns:p14="http://schemas.microsoft.com/office/powerpoint/2010/main" val="3148574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9" r:id="rId12"/>
    <p:sldLayoutId id="2147483700" r:id="rId13"/>
    <p:sldLayoutId id="2147483701" r:id="rId14"/>
    <p:sldLayoutId id="2147483702" r:id="rId15"/>
    <p:sldLayoutId id="2147483703" r:id="rId16"/>
    <p:sldLayoutId id="2147483685"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8000">
              <a:srgbClr val="CA7FAA"/>
            </a:gs>
            <a:gs pos="100000">
              <a:srgbClr val="B85093"/>
            </a:gs>
            <a:gs pos="6000">
              <a:srgbClr val="F5C7DE"/>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2C7028C-8408-FA40-A34B-CA00D088FEBB}" type="datetimeFigureOut">
              <a:rPr lang="fr-FR" smtClean="0"/>
              <a:t>30/11/2020</a:t>
            </a:fld>
            <a:endParaRPr lang="fr-FR"/>
          </a:p>
        </p:txBody>
      </p:sp>
      <p:sp>
        <p:nvSpPr>
          <p:cNvPr id="5" name="Espace réservé du pied de page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ED553D-3678-354B-A898-AB49A8C5546B}" type="slidenum">
              <a:rPr lang="fr-FR" smtClean="0"/>
              <a:t>‹#›</a:t>
            </a:fld>
            <a:endParaRPr lang="fr-FR"/>
          </a:p>
        </p:txBody>
      </p:sp>
    </p:spTree>
    <p:extLst>
      <p:ext uri="{BB962C8B-B14F-4D97-AF65-F5344CB8AC3E}">
        <p14:creationId xmlns:p14="http://schemas.microsoft.com/office/powerpoint/2010/main" val="298331406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7.png"/><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13.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76.png"/><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image" Target="../media/image75.png"/><Relationship Id="rId17" Type="http://schemas.openxmlformats.org/officeDocument/2006/relationships/image" Target="../media/image57.png"/><Relationship Id="rId2" Type="http://schemas.openxmlformats.org/officeDocument/2006/relationships/notesSlide" Target="../notesSlides/notesSlide9.xml"/><Relationship Id="rId16" Type="http://schemas.openxmlformats.org/officeDocument/2006/relationships/image" Target="../media/image79.sv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73.png"/><Relationship Id="rId5" Type="http://schemas.openxmlformats.org/officeDocument/2006/relationships/image" Target="../media/image51.png"/><Relationship Id="rId15" Type="http://schemas.openxmlformats.org/officeDocument/2006/relationships/image" Target="../media/image78.png"/><Relationship Id="rId10" Type="http://schemas.openxmlformats.org/officeDocument/2006/relationships/image" Target="../media/image72.png"/><Relationship Id="rId4" Type="http://schemas.openxmlformats.org/officeDocument/2006/relationships/image" Target="../media/image50.png"/><Relationship Id="rId9" Type="http://schemas.openxmlformats.org/officeDocument/2006/relationships/image" Target="../media/image68.png"/><Relationship Id="rId1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écran 2019-11-05 à 13.56.59.png"/>
          <p:cNvPicPr>
            <a:picLocks noChangeAspect="1"/>
          </p:cNvPicPr>
          <p:nvPr/>
        </p:nvPicPr>
        <p:blipFill rotWithShape="1">
          <a:blip r:embed="rId2">
            <a:extLst>
              <a:ext uri="{28A0092B-C50C-407E-A947-70E740481C1C}">
                <a14:useLocalDpi xmlns:a14="http://schemas.microsoft.com/office/drawing/2010/main" val="0"/>
              </a:ext>
            </a:extLst>
          </a:blip>
          <a:srcRect t="31698" b="19158"/>
          <a:stretch/>
        </p:blipFill>
        <p:spPr>
          <a:xfrm>
            <a:off x="-12480" y="0"/>
            <a:ext cx="9156480" cy="4609247"/>
          </a:xfrm>
          <a:prstGeom prst="rect">
            <a:avLst/>
          </a:prstGeom>
        </p:spPr>
      </p:pic>
    </p:spTree>
    <p:extLst>
      <p:ext uri="{BB962C8B-B14F-4D97-AF65-F5344CB8AC3E}">
        <p14:creationId xmlns:p14="http://schemas.microsoft.com/office/powerpoint/2010/main" val="3360085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788024" y="2283718"/>
            <a:ext cx="3816424" cy="1368152"/>
          </a:xfrm>
        </p:spPr>
        <p:txBody>
          <a:bodyPr>
            <a:noAutofit/>
          </a:bodyPr>
          <a:lstStyle/>
          <a:p>
            <a:pPr>
              <a:lnSpc>
                <a:spcPct val="110000"/>
              </a:lnSpc>
              <a:buClr>
                <a:srgbClr val="A0007F"/>
              </a:buClr>
            </a:pPr>
            <a:r>
              <a:rPr lang="fr-FR" sz="1400" dirty="0">
                <a:solidFill>
                  <a:schemeClr val="tx1">
                    <a:lumMod val="75000"/>
                    <a:lumOff val="25000"/>
                  </a:schemeClr>
                </a:solidFill>
              </a:rPr>
              <a:t>Cœur absorbant et voile </a:t>
            </a:r>
            <a:br>
              <a:rPr lang="fr-FR" sz="1400" dirty="0">
                <a:solidFill>
                  <a:schemeClr val="tx1">
                    <a:lumMod val="75000"/>
                    <a:lumOff val="25000"/>
                  </a:schemeClr>
                </a:solidFill>
              </a:rPr>
            </a:br>
            <a:r>
              <a:rPr lang="fr-FR" sz="1400" dirty="0">
                <a:solidFill>
                  <a:schemeClr val="tx1">
                    <a:lumMod val="75000"/>
                    <a:lumOff val="25000"/>
                  </a:schemeClr>
                </a:solidFill>
              </a:rPr>
              <a:t>en </a:t>
            </a:r>
            <a:r>
              <a:rPr lang="fr-FR" sz="1400" b="1" dirty="0">
                <a:solidFill>
                  <a:schemeClr val="tx1">
                    <a:lumMod val="75000"/>
                    <a:lumOff val="25000"/>
                  </a:schemeClr>
                </a:solidFill>
              </a:rPr>
              <a:t>coton BIO hypoallergénique </a:t>
            </a:r>
          </a:p>
          <a:p>
            <a:pPr>
              <a:lnSpc>
                <a:spcPct val="110000"/>
              </a:lnSpc>
              <a:buClr>
                <a:srgbClr val="A0007F"/>
              </a:buClr>
            </a:pPr>
            <a:r>
              <a:rPr lang="fr-FR" sz="1400" dirty="0">
                <a:solidFill>
                  <a:schemeClr val="tx1">
                    <a:lumMod val="75000"/>
                    <a:lumOff val="25000"/>
                  </a:schemeClr>
                </a:solidFill>
              </a:rPr>
              <a:t>Film </a:t>
            </a:r>
            <a:r>
              <a:rPr lang="fr-FR" sz="1400" b="1" dirty="0">
                <a:solidFill>
                  <a:schemeClr val="tx1">
                    <a:lumMod val="75000"/>
                    <a:lumOff val="25000"/>
                  </a:schemeClr>
                </a:solidFill>
              </a:rPr>
              <a:t>biodégradable</a:t>
            </a:r>
            <a:r>
              <a:rPr lang="fr-FR" sz="1400" dirty="0">
                <a:solidFill>
                  <a:schemeClr val="tx1">
                    <a:lumMod val="75000"/>
                    <a:lumOff val="25000"/>
                  </a:schemeClr>
                </a:solidFill>
              </a:rPr>
              <a:t> et </a:t>
            </a:r>
            <a:r>
              <a:rPr lang="fr-FR" sz="1400" b="1" dirty="0">
                <a:solidFill>
                  <a:schemeClr val="tx1">
                    <a:lumMod val="75000"/>
                    <a:lumOff val="25000"/>
                  </a:schemeClr>
                </a:solidFill>
              </a:rPr>
              <a:t>imperméable</a:t>
            </a:r>
          </a:p>
          <a:p>
            <a:pPr>
              <a:lnSpc>
                <a:spcPct val="110000"/>
              </a:lnSpc>
              <a:buClr>
                <a:srgbClr val="A0007F"/>
              </a:buClr>
            </a:pPr>
            <a:r>
              <a:rPr lang="fr-FR" sz="1400" dirty="0">
                <a:solidFill>
                  <a:schemeClr val="tx1">
                    <a:lumMod val="75000"/>
                    <a:lumOff val="25000"/>
                  </a:schemeClr>
                </a:solidFill>
              </a:rPr>
              <a:t>SANS parfum, SANS viscose </a:t>
            </a:r>
            <a:br>
              <a:rPr lang="fr-FR" sz="1400" dirty="0">
                <a:solidFill>
                  <a:schemeClr val="tx1">
                    <a:lumMod val="75000"/>
                    <a:lumOff val="25000"/>
                  </a:schemeClr>
                </a:solidFill>
              </a:rPr>
            </a:br>
            <a:r>
              <a:rPr lang="fr-FR" sz="1400" dirty="0">
                <a:solidFill>
                  <a:schemeClr val="tx1">
                    <a:lumMod val="75000"/>
                    <a:lumOff val="25000"/>
                  </a:schemeClr>
                </a:solidFill>
              </a:rPr>
              <a:t>NI super absorbant synthétique</a:t>
            </a:r>
          </a:p>
          <a:p>
            <a:pPr marL="0" indent="0">
              <a:lnSpc>
                <a:spcPct val="110000"/>
              </a:lnSpc>
              <a:buNone/>
            </a:pPr>
            <a:endParaRPr lang="fr-FR" sz="1400" dirty="0">
              <a:solidFill>
                <a:srgbClr val="4F81BD"/>
              </a:solidFill>
            </a:endParaRPr>
          </a:p>
          <a:p>
            <a:pPr marL="1617662" lvl="2" indent="0">
              <a:lnSpc>
                <a:spcPct val="110000"/>
              </a:lnSpc>
              <a:buNone/>
            </a:pPr>
            <a:endParaRPr lang="fr-FR" sz="1400" dirty="0">
              <a:solidFill>
                <a:srgbClr val="4F81BD"/>
              </a:solidFill>
            </a:endParaRPr>
          </a:p>
          <a:p>
            <a:pPr marL="893763" lvl="1" indent="0">
              <a:lnSpc>
                <a:spcPct val="110000"/>
              </a:lnSpc>
              <a:buNone/>
            </a:pPr>
            <a:endParaRPr lang="fr-FR" sz="1400" dirty="0">
              <a:solidFill>
                <a:srgbClr val="4F81BD"/>
              </a:solidFill>
            </a:endParaRPr>
          </a:p>
          <a:p>
            <a:pPr marL="893763" lvl="1" indent="0">
              <a:lnSpc>
                <a:spcPct val="110000"/>
              </a:lnSpc>
              <a:buNone/>
            </a:pPr>
            <a:endParaRPr lang="fr-FR" sz="1400" dirty="0">
              <a:solidFill>
                <a:srgbClr val="4F81BD"/>
              </a:solidFill>
            </a:endParaRPr>
          </a:p>
          <a:p>
            <a:pPr marL="0" indent="0" algn="just">
              <a:lnSpc>
                <a:spcPct val="110000"/>
              </a:lnSpc>
              <a:buNone/>
            </a:pPr>
            <a:endParaRPr lang="fr-FR" sz="1400" dirty="0">
              <a:solidFill>
                <a:srgbClr val="FF0000"/>
              </a:solidFill>
            </a:endParaRPr>
          </a:p>
        </p:txBody>
      </p:sp>
      <p:pic>
        <p:nvPicPr>
          <p:cNvPr id="6" name="Image 5">
            <a:extLst>
              <a:ext uri="{FF2B5EF4-FFF2-40B4-BE49-F238E27FC236}">
                <a16:creationId xmlns:a16="http://schemas.microsoft.com/office/drawing/2014/main" id="{D9D366FC-8B09-4533-ADDE-06633AE4C8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707655"/>
            <a:ext cx="3158796" cy="2679763"/>
          </a:xfrm>
          <a:prstGeom prst="rect">
            <a:avLst/>
          </a:prstGeom>
        </p:spPr>
      </p:pic>
      <p:sp>
        <p:nvSpPr>
          <p:cNvPr id="5" name="ZoneTexte 4"/>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PROTÈGE-SLIPS</a:t>
            </a:r>
            <a:br>
              <a:rPr lang="fr-FR" sz="2400" dirty="0">
                <a:solidFill>
                  <a:srgbClr val="A0007F"/>
                </a:solidFill>
                <a:latin typeface="Arial Black"/>
                <a:cs typeface="Arial Black"/>
              </a:rPr>
            </a:br>
            <a:r>
              <a:rPr lang="fr-FR" sz="1400" dirty="0">
                <a:solidFill>
                  <a:srgbClr val="A0007F"/>
                </a:solidFill>
                <a:latin typeface="Arial Black"/>
                <a:cs typeface="Arial Black"/>
              </a:rPr>
              <a:t>COMPOSITION</a:t>
            </a:r>
            <a:endParaRPr lang="fr-FR" sz="1400" dirty="0">
              <a:solidFill>
                <a:srgbClr val="FF6600"/>
              </a:solidFill>
              <a:latin typeface="Arial Black"/>
              <a:cs typeface="Arial Black"/>
            </a:endParaRPr>
          </a:p>
        </p:txBody>
      </p:sp>
      <p:sp>
        <p:nvSpPr>
          <p:cNvPr id="8" name="Demi-cadre 7"/>
          <p:cNvSpPr/>
          <p:nvPr/>
        </p:nvSpPr>
        <p:spPr>
          <a:xfrm flipH="1" flipV="1">
            <a:off x="3842364" y="3551066"/>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 name="ZoneTexte 8"/>
          <p:cNvSpPr txBox="1"/>
          <p:nvPr/>
        </p:nvSpPr>
        <p:spPr>
          <a:xfrm>
            <a:off x="467544" y="1347615"/>
            <a:ext cx="5616624" cy="430887"/>
          </a:xfrm>
          <a:prstGeom prst="rect">
            <a:avLst/>
          </a:prstGeom>
          <a:noFill/>
        </p:spPr>
        <p:txBody>
          <a:bodyPr wrap="square" rtlCol="0">
            <a:spAutoFit/>
          </a:bodyPr>
          <a:lstStyle/>
          <a:p>
            <a:pPr algn="ctr"/>
            <a:r>
              <a:rPr lang="fr-FR" sz="1100" b="1" dirty="0">
                <a:solidFill>
                  <a:srgbClr val="A0007F"/>
                </a:solidFill>
              </a:rPr>
              <a:t>Les protège-slips Saforelle® Protection</a:t>
            </a:r>
            <a:r>
              <a:rPr lang="fr-FR" sz="1100" dirty="0">
                <a:solidFill>
                  <a:srgbClr val="A0007F"/>
                </a:solidFill>
              </a:rPr>
              <a:t>, en coton bio et non irritants</a:t>
            </a:r>
            <a:r>
              <a:rPr lang="fr-FR" sz="1100" baseline="30000" dirty="0">
                <a:solidFill>
                  <a:srgbClr val="A0007F"/>
                </a:solidFill>
              </a:rPr>
              <a:t>1</a:t>
            </a:r>
            <a:r>
              <a:rPr lang="fr-FR" sz="1100" dirty="0">
                <a:solidFill>
                  <a:srgbClr val="A0007F"/>
                </a:solidFill>
              </a:rPr>
              <a:t>,</a:t>
            </a:r>
            <a:br>
              <a:rPr lang="fr-FR" sz="1100" dirty="0">
                <a:solidFill>
                  <a:srgbClr val="A0007F"/>
                </a:solidFill>
              </a:rPr>
            </a:br>
            <a:r>
              <a:rPr lang="fr-FR" sz="1100" dirty="0">
                <a:solidFill>
                  <a:srgbClr val="A0007F"/>
                </a:solidFill>
              </a:rPr>
              <a:t>offrent une absorption en toute sécurité pour le bien-être de votre intimité.</a:t>
            </a:r>
          </a:p>
        </p:txBody>
      </p:sp>
      <p:sp>
        <p:nvSpPr>
          <p:cNvPr id="2" name="ZoneTexte 1">
            <a:extLst>
              <a:ext uri="{FF2B5EF4-FFF2-40B4-BE49-F238E27FC236}">
                <a16:creationId xmlns:a16="http://schemas.microsoft.com/office/drawing/2014/main" id="{49D05965-1FFC-41CF-8EF3-4E6FDED96F90}"/>
              </a:ext>
            </a:extLst>
          </p:cNvPr>
          <p:cNvSpPr txBox="1"/>
          <p:nvPr/>
        </p:nvSpPr>
        <p:spPr>
          <a:xfrm>
            <a:off x="1131996" y="1857593"/>
            <a:ext cx="1296144" cy="369332"/>
          </a:xfrm>
          <a:prstGeom prst="rect">
            <a:avLst/>
          </a:prstGeom>
          <a:solidFill>
            <a:schemeClr val="bg1"/>
          </a:solidFill>
        </p:spPr>
        <p:txBody>
          <a:bodyPr wrap="square" rtlCol="0">
            <a:spAutoFit/>
          </a:bodyPr>
          <a:lstStyle/>
          <a:p>
            <a:pPr algn="ctr"/>
            <a:r>
              <a:rPr lang="fr-FR" sz="900" dirty="0">
                <a:solidFill>
                  <a:srgbClr val="E45FA7"/>
                </a:solidFill>
              </a:rPr>
              <a:t>Voile et cœur absorbant en coton bio</a:t>
            </a:r>
          </a:p>
        </p:txBody>
      </p:sp>
      <p:sp>
        <p:nvSpPr>
          <p:cNvPr id="10" name="ZoneTexte 9">
            <a:extLst>
              <a:ext uri="{FF2B5EF4-FFF2-40B4-BE49-F238E27FC236}">
                <a16:creationId xmlns:a16="http://schemas.microsoft.com/office/drawing/2014/main" id="{F667B1F1-67CF-4F0A-8B77-D7D5A153A867}"/>
              </a:ext>
            </a:extLst>
          </p:cNvPr>
          <p:cNvSpPr txBox="1"/>
          <p:nvPr/>
        </p:nvSpPr>
        <p:spPr>
          <a:xfrm>
            <a:off x="943786" y="3868554"/>
            <a:ext cx="919724" cy="230832"/>
          </a:xfrm>
          <a:prstGeom prst="rect">
            <a:avLst/>
          </a:prstGeom>
          <a:solidFill>
            <a:schemeClr val="bg1"/>
          </a:solidFill>
        </p:spPr>
        <p:txBody>
          <a:bodyPr wrap="square" rtlCol="0">
            <a:spAutoFit/>
          </a:bodyPr>
          <a:lstStyle/>
          <a:p>
            <a:pPr algn="ctr"/>
            <a:r>
              <a:rPr lang="fr-FR" sz="900" dirty="0">
                <a:solidFill>
                  <a:srgbClr val="E45FA7"/>
                </a:solidFill>
              </a:rPr>
              <a:t>Papier silicone</a:t>
            </a:r>
          </a:p>
        </p:txBody>
      </p:sp>
      <p:sp>
        <p:nvSpPr>
          <p:cNvPr id="11" name="ZoneTexte 10">
            <a:extLst>
              <a:ext uri="{FF2B5EF4-FFF2-40B4-BE49-F238E27FC236}">
                <a16:creationId xmlns:a16="http://schemas.microsoft.com/office/drawing/2014/main" id="{DDA31748-9555-4389-AC81-2734394AFF9A}"/>
              </a:ext>
            </a:extLst>
          </p:cNvPr>
          <p:cNvSpPr txBox="1"/>
          <p:nvPr/>
        </p:nvSpPr>
        <p:spPr>
          <a:xfrm>
            <a:off x="1835594" y="4012570"/>
            <a:ext cx="610696" cy="230832"/>
          </a:xfrm>
          <a:prstGeom prst="rect">
            <a:avLst/>
          </a:prstGeom>
          <a:solidFill>
            <a:schemeClr val="bg1"/>
          </a:solidFill>
        </p:spPr>
        <p:txBody>
          <a:bodyPr wrap="square" rtlCol="0">
            <a:spAutoFit/>
          </a:bodyPr>
          <a:lstStyle/>
          <a:p>
            <a:pPr algn="ctr"/>
            <a:r>
              <a:rPr lang="fr-FR" sz="900" dirty="0">
                <a:solidFill>
                  <a:srgbClr val="E45FA7"/>
                </a:solidFill>
              </a:rPr>
              <a:t>Adhésif</a:t>
            </a:r>
          </a:p>
        </p:txBody>
      </p:sp>
      <p:sp>
        <p:nvSpPr>
          <p:cNvPr id="12" name="ZoneTexte 11">
            <a:extLst>
              <a:ext uri="{FF2B5EF4-FFF2-40B4-BE49-F238E27FC236}">
                <a16:creationId xmlns:a16="http://schemas.microsoft.com/office/drawing/2014/main" id="{8EE6F428-B2EF-411A-BE69-39133E919D4C}"/>
              </a:ext>
            </a:extLst>
          </p:cNvPr>
          <p:cNvSpPr txBox="1"/>
          <p:nvPr/>
        </p:nvSpPr>
        <p:spPr>
          <a:xfrm>
            <a:off x="2316017" y="3551066"/>
            <a:ext cx="1296144" cy="369332"/>
          </a:xfrm>
          <a:prstGeom prst="rect">
            <a:avLst/>
          </a:prstGeom>
          <a:solidFill>
            <a:schemeClr val="bg1"/>
          </a:solidFill>
        </p:spPr>
        <p:txBody>
          <a:bodyPr wrap="square" rtlCol="0">
            <a:spAutoFit/>
          </a:bodyPr>
          <a:lstStyle/>
          <a:p>
            <a:pPr algn="ctr"/>
            <a:r>
              <a:rPr lang="fr-FR" sz="900" dirty="0">
                <a:solidFill>
                  <a:srgbClr val="E45FA7"/>
                </a:solidFill>
              </a:rPr>
              <a:t>Film biodégradable et imperméable</a:t>
            </a:r>
          </a:p>
        </p:txBody>
      </p:sp>
    </p:spTree>
    <p:extLst>
      <p:ext uri="{BB962C8B-B14F-4D97-AF65-F5344CB8AC3E}">
        <p14:creationId xmlns:p14="http://schemas.microsoft.com/office/powerpoint/2010/main" val="2011450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9632" y="3992104"/>
            <a:ext cx="252028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Boite de </a:t>
            </a:r>
            <a:r>
              <a:rPr lang="fr-FR" sz="1000" b="1" i="1" dirty="0">
                <a:solidFill>
                  <a:srgbClr val="B85093"/>
                </a:solidFill>
                <a:latin typeface="Times New Roman"/>
                <a:cs typeface="Times New Roman"/>
              </a:rPr>
              <a:t>30 protège-slips,</a:t>
            </a:r>
            <a:br>
              <a:rPr lang="fr-FR" sz="1000" b="1" i="1" dirty="0">
                <a:solidFill>
                  <a:srgbClr val="B85093"/>
                </a:solidFill>
                <a:latin typeface="Times New Roman"/>
                <a:cs typeface="Times New Roman"/>
              </a:rPr>
            </a:br>
            <a:r>
              <a:rPr lang="fr-FR" sz="1000" b="1" i="1" dirty="0">
                <a:solidFill>
                  <a:srgbClr val="B85093"/>
                </a:solidFill>
                <a:latin typeface="Times New Roman"/>
                <a:cs typeface="Times New Roman"/>
              </a:rPr>
              <a:t>flexibles et extra-fins</a:t>
            </a:r>
          </a:p>
        </p:txBody>
      </p:sp>
      <p:sp>
        <p:nvSpPr>
          <p:cNvPr id="6" name="Demi-cadre 5"/>
          <p:cNvSpPr/>
          <p:nvPr/>
        </p:nvSpPr>
        <p:spPr>
          <a:xfrm flipH="1" flipV="1">
            <a:off x="3685696" y="3895638"/>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7" name="ZoneTexte 6"/>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LES PROTÈGE-SLIPS</a:t>
            </a:r>
            <a:endParaRPr lang="fr-FR" sz="2400" dirty="0">
              <a:solidFill>
                <a:srgbClr val="FF6600"/>
              </a:solidFill>
              <a:latin typeface="Arial Black"/>
              <a:cs typeface="Arial Black"/>
            </a:endParaRPr>
          </a:p>
        </p:txBody>
      </p:sp>
      <p:pic>
        <p:nvPicPr>
          <p:cNvPr id="9" name="Image 8" descr="Saforelle PROTEGESLIP_classique_cote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6826" y="1347614"/>
            <a:ext cx="1816862" cy="2577699"/>
          </a:xfrm>
          <a:prstGeom prst="rect">
            <a:avLst/>
          </a:prstGeom>
        </p:spPr>
      </p:pic>
      <p:sp>
        <p:nvSpPr>
          <p:cNvPr id="10" name="Rectangle 9"/>
          <p:cNvSpPr/>
          <p:nvPr/>
        </p:nvSpPr>
        <p:spPr>
          <a:xfrm>
            <a:off x="4499992" y="3983294"/>
            <a:ext cx="2736304"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Boite de </a:t>
            </a:r>
            <a:r>
              <a:rPr lang="fr-FR" sz="1000" b="1" i="1" dirty="0">
                <a:solidFill>
                  <a:srgbClr val="B85093"/>
                </a:solidFill>
                <a:latin typeface="Times New Roman"/>
                <a:cs typeface="Times New Roman"/>
              </a:rPr>
              <a:t>24 protège-slips flexibles et extra-fins,</a:t>
            </a:r>
            <a:br>
              <a:rPr lang="fr-FR" sz="1000" b="1" i="1" dirty="0">
                <a:solidFill>
                  <a:srgbClr val="B85093"/>
                </a:solidFill>
                <a:latin typeface="Times New Roman"/>
                <a:cs typeface="Times New Roman"/>
              </a:rPr>
            </a:br>
            <a:r>
              <a:rPr lang="fr-FR" sz="1000" b="1" i="1" dirty="0">
                <a:solidFill>
                  <a:srgbClr val="B85093"/>
                </a:solidFill>
                <a:latin typeface="Times New Roman"/>
                <a:cs typeface="Times New Roman"/>
              </a:rPr>
              <a:t>format </a:t>
            </a:r>
            <a:r>
              <a:rPr lang="fr-FR" sz="1000" b="1" i="1" dirty="0" err="1">
                <a:solidFill>
                  <a:srgbClr val="B85093"/>
                </a:solidFill>
                <a:latin typeface="Times New Roman"/>
                <a:cs typeface="Times New Roman"/>
              </a:rPr>
              <a:t>pocket</a:t>
            </a:r>
            <a:endParaRPr lang="fr-FR" sz="1000" b="1" i="1" dirty="0">
              <a:solidFill>
                <a:srgbClr val="B85093"/>
              </a:solidFill>
              <a:latin typeface="Times New Roman"/>
              <a:cs typeface="Times New Roman"/>
            </a:endParaRPr>
          </a:p>
        </p:txBody>
      </p:sp>
      <p:sp>
        <p:nvSpPr>
          <p:cNvPr id="11" name="Demi-cadre 10"/>
          <p:cNvSpPr/>
          <p:nvPr/>
        </p:nvSpPr>
        <p:spPr>
          <a:xfrm flipH="1" flipV="1">
            <a:off x="7142080" y="3886829"/>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pic>
        <p:nvPicPr>
          <p:cNvPr id="12" name="Image 11" descr="Saforelle_PROTEGESLIP_pocket_co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5817" y="1920329"/>
            <a:ext cx="2226947" cy="2146685"/>
          </a:xfrm>
          <a:prstGeom prst="rect">
            <a:avLst/>
          </a:prstGeom>
        </p:spPr>
      </p:pic>
      <p:sp>
        <p:nvSpPr>
          <p:cNvPr id="13" name="ZoneTexte 12"/>
          <p:cNvSpPr txBox="1"/>
          <p:nvPr/>
        </p:nvSpPr>
        <p:spPr>
          <a:xfrm>
            <a:off x="395536" y="822231"/>
            <a:ext cx="8352928" cy="307777"/>
          </a:xfrm>
          <a:prstGeom prst="rect">
            <a:avLst/>
          </a:prstGeom>
          <a:noFill/>
        </p:spPr>
        <p:txBody>
          <a:bodyPr wrap="square" rtlCol="0">
            <a:spAutoFit/>
          </a:bodyPr>
          <a:lstStyle/>
          <a:p>
            <a:pPr algn="ctr"/>
            <a:r>
              <a:rPr lang="fr-FR" sz="1400" dirty="0">
                <a:solidFill>
                  <a:srgbClr val="A0007F"/>
                </a:solidFill>
                <a:latin typeface="Arial Black"/>
                <a:cs typeface="Arial Black"/>
              </a:rPr>
              <a:t>DIFFÉRENTS CONDITIONNEMENTS POUR SATISFAIRE TOUS LES BESOINS</a:t>
            </a:r>
          </a:p>
        </p:txBody>
      </p:sp>
    </p:spTree>
    <p:extLst>
      <p:ext uri="{BB962C8B-B14F-4D97-AF65-F5344CB8AC3E}">
        <p14:creationId xmlns:p14="http://schemas.microsoft.com/office/powerpoint/2010/main" val="3620129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PROTÈGE-SLIPS</a:t>
            </a:r>
            <a:br>
              <a:rPr lang="fr-FR" sz="2400" dirty="0">
                <a:solidFill>
                  <a:srgbClr val="A0007F"/>
                </a:solidFill>
                <a:latin typeface="Arial Black"/>
                <a:cs typeface="Arial Black"/>
              </a:rPr>
            </a:br>
            <a:r>
              <a:rPr lang="fr-FR" sz="1400" dirty="0">
                <a:solidFill>
                  <a:srgbClr val="A0007F"/>
                </a:solidFill>
                <a:latin typeface="Arial Black"/>
                <a:cs typeface="Arial Black"/>
              </a:rPr>
              <a:t>TEST D’USAGE</a:t>
            </a:r>
            <a:endParaRPr lang="fr-FR" sz="1400" dirty="0">
              <a:solidFill>
                <a:srgbClr val="FF6600"/>
              </a:solidFill>
              <a:latin typeface="Arial Black"/>
              <a:cs typeface="Arial Black"/>
            </a:endParaRPr>
          </a:p>
        </p:txBody>
      </p:sp>
      <p:sp>
        <p:nvSpPr>
          <p:cNvPr id="6" name="Rectangle 5"/>
          <p:cNvSpPr/>
          <p:nvPr/>
        </p:nvSpPr>
        <p:spPr>
          <a:xfrm>
            <a:off x="9684568" y="4515966"/>
            <a:ext cx="8331810" cy="215444"/>
          </a:xfrm>
          <a:prstGeom prst="rect">
            <a:avLst/>
          </a:prstGeom>
        </p:spPr>
        <p:txBody>
          <a:bodyPr wrap="square">
            <a:spAutoFit/>
          </a:bodyPr>
          <a:lstStyle/>
          <a:p>
            <a:pPr algn="r"/>
            <a:r>
              <a:rPr lang="fr-FR" sz="800" dirty="0">
                <a:solidFill>
                  <a:schemeClr val="tx1">
                    <a:lumMod val="75000"/>
                    <a:lumOff val="25000"/>
                  </a:schemeClr>
                </a:solidFill>
              </a:rPr>
              <a:t>*Évaluation de la tolérance et de l’acceptabilité du produit - réalisée sur 25 volontaires - utilisation 3 fois par semaine pendant 3 semaines sous contrôle médical - SI.01.C_2011/767, 25/07/2011</a:t>
            </a:r>
          </a:p>
        </p:txBody>
      </p:sp>
      <p:sp>
        <p:nvSpPr>
          <p:cNvPr id="7" name="Rectangle 6"/>
          <p:cNvSpPr/>
          <p:nvPr/>
        </p:nvSpPr>
        <p:spPr>
          <a:xfrm>
            <a:off x="611560" y="1334328"/>
            <a:ext cx="7848872" cy="1261884"/>
          </a:xfrm>
          <a:prstGeom prst="rect">
            <a:avLst/>
          </a:prstGeom>
        </p:spPr>
        <p:txBody>
          <a:bodyPr wrap="square">
            <a:spAutoFit/>
          </a:bodyPr>
          <a:lstStyle/>
          <a:p>
            <a:r>
              <a:rPr lang="fr-FR" sz="1600" b="1" dirty="0">
                <a:solidFill>
                  <a:srgbClr val="A0007F"/>
                </a:solidFill>
              </a:rPr>
              <a:t>TEST D’USAGE SUR 1 CYCLE MENSTRUEL</a:t>
            </a:r>
            <a:r>
              <a:rPr lang="fr-FR" sz="1600" baseline="30000" dirty="0">
                <a:solidFill>
                  <a:srgbClr val="A0007F"/>
                </a:solidFill>
              </a:rPr>
              <a:t>3</a:t>
            </a:r>
          </a:p>
          <a:p>
            <a:pPr marL="285750" indent="-285750">
              <a:buClr>
                <a:srgbClr val="A0007F"/>
              </a:buClr>
              <a:buFont typeface="Arial"/>
              <a:buChar char="•"/>
            </a:pPr>
            <a:r>
              <a:rPr lang="fr-FR" sz="1400" dirty="0">
                <a:solidFill>
                  <a:schemeClr val="tx1">
                    <a:lumMod val="75000"/>
                    <a:lumOff val="25000"/>
                  </a:schemeClr>
                </a:solidFill>
              </a:rPr>
              <a:t>Réalisé sur 25 volontaires femmes de 18 à 70 ans </a:t>
            </a:r>
          </a:p>
          <a:p>
            <a:pPr marL="285750" indent="-285750">
              <a:buClr>
                <a:srgbClr val="A0007F"/>
              </a:buClr>
              <a:buFont typeface="Arial"/>
              <a:buChar char="•"/>
            </a:pPr>
            <a:r>
              <a:rPr lang="fr-FR" sz="1400" b="1" dirty="0">
                <a:solidFill>
                  <a:schemeClr val="tx1">
                    <a:lumMod val="75000"/>
                    <a:lumOff val="25000"/>
                  </a:schemeClr>
                </a:solidFill>
              </a:rPr>
              <a:t>Sous contrôle dermatologique et gynécologiqu</a:t>
            </a:r>
            <a:r>
              <a:rPr lang="fr-FR" sz="1400" b="1" dirty="0">
                <a:solidFill>
                  <a:srgbClr val="404040"/>
                </a:solidFill>
              </a:rPr>
              <a:t>e</a:t>
            </a:r>
            <a:r>
              <a:rPr lang="fr-FR" b="1" dirty="0">
                <a:solidFill>
                  <a:schemeClr val="tx1">
                    <a:lumMod val="50000"/>
                    <a:lumOff val="50000"/>
                  </a:schemeClr>
                </a:solidFill>
              </a:rPr>
              <a:t> </a:t>
            </a:r>
          </a:p>
          <a:p>
            <a:pPr>
              <a:buClr>
                <a:srgbClr val="A0007F"/>
              </a:buClr>
            </a:pPr>
            <a:endParaRPr lang="fr-FR" sz="1200" b="1" u="sng" dirty="0">
              <a:solidFill>
                <a:schemeClr val="tx1">
                  <a:lumMod val="50000"/>
                  <a:lumOff val="50000"/>
                </a:schemeClr>
              </a:solidFill>
            </a:endParaRPr>
          </a:p>
          <a:p>
            <a:pPr>
              <a:buClr>
                <a:srgbClr val="A0007F"/>
              </a:buClr>
            </a:pPr>
            <a:r>
              <a:rPr lang="fr-FR" sz="1600" b="1" dirty="0">
                <a:solidFill>
                  <a:srgbClr val="A0007F"/>
                </a:solidFill>
              </a:rPr>
              <a:t>RÉSULTATS :</a:t>
            </a:r>
          </a:p>
        </p:txBody>
      </p:sp>
      <p:graphicFrame>
        <p:nvGraphicFramePr>
          <p:cNvPr id="8" name="Tableau 7">
            <a:extLst>
              <a:ext uri="{FF2B5EF4-FFF2-40B4-BE49-F238E27FC236}">
                <a16:creationId xmlns:a16="http://schemas.microsoft.com/office/drawing/2014/main" id="{82C11DA3-6D9F-402E-8C77-979D599768EB}"/>
              </a:ext>
            </a:extLst>
          </p:cNvPr>
          <p:cNvGraphicFramePr>
            <a:graphicFrameLocks noGrp="1"/>
          </p:cNvGraphicFramePr>
          <p:nvPr>
            <p:extLst>
              <p:ext uri="{D42A27DB-BD31-4B8C-83A1-F6EECF244321}">
                <p14:modId xmlns:p14="http://schemas.microsoft.com/office/powerpoint/2010/main" val="1277773153"/>
              </p:ext>
            </p:extLst>
          </p:nvPr>
        </p:nvGraphicFramePr>
        <p:xfrm>
          <a:off x="2699792" y="2556343"/>
          <a:ext cx="4320480" cy="1641813"/>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val="4291808193"/>
                    </a:ext>
                  </a:extLst>
                </a:gridCol>
                <a:gridCol w="1080120">
                  <a:extLst>
                    <a:ext uri="{9D8B030D-6E8A-4147-A177-3AD203B41FA5}">
                      <a16:colId xmlns:a16="http://schemas.microsoft.com/office/drawing/2014/main" val="3629523369"/>
                    </a:ext>
                  </a:extLst>
                </a:gridCol>
                <a:gridCol w="864096">
                  <a:extLst>
                    <a:ext uri="{9D8B030D-6E8A-4147-A177-3AD203B41FA5}">
                      <a16:colId xmlns:a16="http://schemas.microsoft.com/office/drawing/2014/main" val="1554605425"/>
                    </a:ext>
                  </a:extLst>
                </a:gridCol>
              </a:tblGrid>
              <a:tr h="270447">
                <a:tc>
                  <a:txBody>
                    <a:bodyPr/>
                    <a:lstStyle/>
                    <a:p>
                      <a:r>
                        <a:rPr lang="fr-FR" sz="1100" dirty="0"/>
                        <a:t>SATISFACTION</a:t>
                      </a:r>
                    </a:p>
                  </a:txBody>
                  <a:tcPr marT="34290" marB="34290">
                    <a:solidFill>
                      <a:srgbClr val="A0007F"/>
                    </a:solidFill>
                  </a:tcPr>
                </a:tc>
                <a:tc>
                  <a:txBody>
                    <a:bodyPr/>
                    <a:lstStyle/>
                    <a:p>
                      <a:pPr algn="ctr"/>
                      <a:r>
                        <a:rPr lang="fr-FR" sz="1100" dirty="0"/>
                        <a:t>OUI</a:t>
                      </a:r>
                    </a:p>
                  </a:txBody>
                  <a:tcPr marT="34290" marB="34290">
                    <a:solidFill>
                      <a:srgbClr val="A0007F"/>
                    </a:solidFill>
                  </a:tcPr>
                </a:tc>
                <a:tc>
                  <a:txBody>
                    <a:bodyPr/>
                    <a:lstStyle/>
                    <a:p>
                      <a:pPr algn="ctr"/>
                      <a:r>
                        <a:rPr lang="fr-FR" sz="1100" dirty="0"/>
                        <a:t>NON</a:t>
                      </a:r>
                    </a:p>
                  </a:txBody>
                  <a:tcPr marT="34290" marB="34290">
                    <a:solidFill>
                      <a:srgbClr val="A0007F"/>
                    </a:solidFill>
                  </a:tcPr>
                </a:tc>
                <a:extLst>
                  <a:ext uri="{0D108BD9-81ED-4DB2-BD59-A6C34878D82A}">
                    <a16:rowId xmlns:a16="http://schemas.microsoft.com/office/drawing/2014/main" val="1792253703"/>
                  </a:ext>
                </a:extLst>
              </a:tr>
              <a:tr h="274203">
                <a:tc>
                  <a:txBody>
                    <a:bodyPr/>
                    <a:lstStyle/>
                    <a:p>
                      <a:r>
                        <a:rPr lang="fr-FR" sz="1100" dirty="0">
                          <a:solidFill>
                            <a:schemeClr val="tx1">
                              <a:lumMod val="75000"/>
                              <a:lumOff val="25000"/>
                            </a:schemeClr>
                          </a:solidFill>
                        </a:rPr>
                        <a:t>Satisfaction générale</a:t>
                      </a:r>
                    </a:p>
                  </a:txBody>
                  <a:tcPr marT="34290" marB="34290" anchor="ctr">
                    <a:solidFill>
                      <a:srgbClr val="E3A8C7"/>
                    </a:solidFill>
                  </a:tcPr>
                </a:tc>
                <a:tc>
                  <a:txBody>
                    <a:bodyPr/>
                    <a:lstStyle/>
                    <a:p>
                      <a:pPr algn="ctr"/>
                      <a:r>
                        <a:rPr lang="fr-FR" sz="1100" dirty="0">
                          <a:solidFill>
                            <a:schemeClr val="tx1">
                              <a:lumMod val="75000"/>
                              <a:lumOff val="25000"/>
                            </a:schemeClr>
                          </a:solidFill>
                        </a:rPr>
                        <a:t>88%</a:t>
                      </a:r>
                    </a:p>
                  </a:txBody>
                  <a:tcPr marT="34290" marB="34290" anchor="ctr">
                    <a:solidFill>
                      <a:srgbClr val="E3A8C7"/>
                    </a:solidFill>
                  </a:tcPr>
                </a:tc>
                <a:tc>
                  <a:txBody>
                    <a:bodyPr/>
                    <a:lstStyle/>
                    <a:p>
                      <a:pPr algn="ctr"/>
                      <a:r>
                        <a:rPr lang="fr-FR" sz="1100" dirty="0">
                          <a:solidFill>
                            <a:schemeClr val="tx1">
                              <a:lumMod val="75000"/>
                              <a:lumOff val="25000"/>
                            </a:schemeClr>
                          </a:solidFill>
                        </a:rPr>
                        <a:t>12%</a:t>
                      </a:r>
                    </a:p>
                  </a:txBody>
                  <a:tcPr marT="34290" marB="34290" anchor="ctr">
                    <a:solidFill>
                      <a:srgbClr val="E3A8C7"/>
                    </a:solidFill>
                  </a:tcPr>
                </a:tc>
                <a:extLst>
                  <a:ext uri="{0D108BD9-81ED-4DB2-BD59-A6C34878D82A}">
                    <a16:rowId xmlns:a16="http://schemas.microsoft.com/office/drawing/2014/main" val="1162420562"/>
                  </a:ext>
                </a:extLst>
              </a:tr>
              <a:tr h="411480">
                <a:tc>
                  <a:txBody>
                    <a:bodyPr/>
                    <a:lstStyle/>
                    <a:p>
                      <a:r>
                        <a:rPr lang="fr-FR" sz="1100" dirty="0">
                          <a:solidFill>
                            <a:schemeClr val="tx1">
                              <a:lumMod val="75000"/>
                              <a:lumOff val="25000"/>
                            </a:schemeClr>
                          </a:solidFill>
                        </a:rPr>
                        <a:t>Recommandation du produit</a:t>
                      </a:r>
                    </a:p>
                  </a:txBody>
                  <a:tcPr marT="34290" marB="34290" anchor="ctr">
                    <a:solidFill>
                      <a:srgbClr val="F5C7DE"/>
                    </a:solidFill>
                  </a:tcPr>
                </a:tc>
                <a:tc>
                  <a:txBody>
                    <a:bodyPr/>
                    <a:lstStyle/>
                    <a:p>
                      <a:pPr algn="ctr"/>
                      <a:r>
                        <a:rPr lang="fr-FR" sz="1100" dirty="0">
                          <a:solidFill>
                            <a:schemeClr val="tx1">
                              <a:lumMod val="75000"/>
                              <a:lumOff val="25000"/>
                            </a:schemeClr>
                          </a:solidFill>
                        </a:rPr>
                        <a:t>88%</a:t>
                      </a:r>
                    </a:p>
                  </a:txBody>
                  <a:tcPr marT="34290" marB="34290" anchor="ctr">
                    <a:solidFill>
                      <a:srgbClr val="F5C7DE"/>
                    </a:solidFill>
                  </a:tcPr>
                </a:tc>
                <a:tc>
                  <a:txBody>
                    <a:bodyPr/>
                    <a:lstStyle/>
                    <a:p>
                      <a:pPr algn="ctr"/>
                      <a:r>
                        <a:rPr lang="fr-FR" sz="1100" dirty="0">
                          <a:solidFill>
                            <a:schemeClr val="tx1">
                              <a:lumMod val="75000"/>
                              <a:lumOff val="25000"/>
                            </a:schemeClr>
                          </a:solidFill>
                        </a:rPr>
                        <a:t>12%</a:t>
                      </a:r>
                    </a:p>
                  </a:txBody>
                  <a:tcPr marT="34290" marB="34290" anchor="ctr">
                    <a:solidFill>
                      <a:srgbClr val="F5C7DE"/>
                    </a:solidFill>
                  </a:tcPr>
                </a:tc>
                <a:extLst>
                  <a:ext uri="{0D108BD9-81ED-4DB2-BD59-A6C34878D82A}">
                    <a16:rowId xmlns:a16="http://schemas.microsoft.com/office/drawing/2014/main" val="636462598"/>
                  </a:ext>
                </a:extLst>
              </a:tr>
              <a:tr h="274203">
                <a:tc>
                  <a:txBody>
                    <a:bodyPr/>
                    <a:lstStyle/>
                    <a:p>
                      <a:r>
                        <a:rPr lang="fr-FR" sz="1100" dirty="0">
                          <a:solidFill>
                            <a:schemeClr val="tx1">
                              <a:lumMod val="75000"/>
                              <a:lumOff val="25000"/>
                            </a:schemeClr>
                          </a:solidFill>
                        </a:rPr>
                        <a:t>Efficacité protection</a:t>
                      </a:r>
                    </a:p>
                  </a:txBody>
                  <a:tcPr marT="34290" marB="34290" anchor="ctr">
                    <a:solidFill>
                      <a:srgbClr val="E3A8C7"/>
                    </a:solidFill>
                  </a:tcPr>
                </a:tc>
                <a:tc>
                  <a:txBody>
                    <a:bodyPr/>
                    <a:lstStyle/>
                    <a:p>
                      <a:pPr algn="ctr"/>
                      <a:r>
                        <a:rPr lang="fr-FR" sz="1100" dirty="0">
                          <a:solidFill>
                            <a:schemeClr val="tx1">
                              <a:lumMod val="75000"/>
                              <a:lumOff val="25000"/>
                            </a:schemeClr>
                          </a:solidFill>
                        </a:rPr>
                        <a:t>96%</a:t>
                      </a:r>
                    </a:p>
                  </a:txBody>
                  <a:tcPr marT="34290" marB="34290" anchor="ctr">
                    <a:solidFill>
                      <a:srgbClr val="E3A8C7"/>
                    </a:solidFill>
                  </a:tcPr>
                </a:tc>
                <a:tc>
                  <a:txBody>
                    <a:bodyPr/>
                    <a:lstStyle/>
                    <a:p>
                      <a:pPr algn="ctr"/>
                      <a:r>
                        <a:rPr lang="fr-FR" sz="1100" dirty="0">
                          <a:solidFill>
                            <a:schemeClr val="tx1">
                              <a:lumMod val="75000"/>
                              <a:lumOff val="25000"/>
                            </a:schemeClr>
                          </a:solidFill>
                        </a:rPr>
                        <a:t>4%</a:t>
                      </a:r>
                    </a:p>
                  </a:txBody>
                  <a:tcPr marT="34290" marB="34290" anchor="ctr">
                    <a:solidFill>
                      <a:srgbClr val="E3A8C7"/>
                    </a:solidFill>
                  </a:tcPr>
                </a:tc>
                <a:extLst>
                  <a:ext uri="{0D108BD9-81ED-4DB2-BD59-A6C34878D82A}">
                    <a16:rowId xmlns:a16="http://schemas.microsoft.com/office/drawing/2014/main" val="4059198581"/>
                  </a:ext>
                </a:extLst>
              </a:tr>
              <a:tr h="411480">
                <a:tc>
                  <a:txBody>
                    <a:bodyPr/>
                    <a:lstStyle/>
                    <a:p>
                      <a:r>
                        <a:rPr lang="fr-FR" sz="1100" b="1" dirty="0">
                          <a:solidFill>
                            <a:schemeClr val="tx1">
                              <a:lumMod val="75000"/>
                              <a:lumOff val="25000"/>
                            </a:schemeClr>
                          </a:solidFill>
                        </a:rPr>
                        <a:t>Tolérance ressentie</a:t>
                      </a:r>
                    </a:p>
                  </a:txBody>
                  <a:tcPr marT="34290" marB="34290" anchor="ctr">
                    <a:solidFill>
                      <a:srgbClr val="F5C7DE"/>
                    </a:solidFill>
                  </a:tcPr>
                </a:tc>
                <a:tc>
                  <a:txBody>
                    <a:bodyPr/>
                    <a:lstStyle/>
                    <a:p>
                      <a:pPr algn="ctr"/>
                      <a:r>
                        <a:rPr lang="fr-FR" sz="1100" b="1" dirty="0">
                          <a:solidFill>
                            <a:schemeClr val="tx1">
                              <a:lumMod val="75000"/>
                              <a:lumOff val="25000"/>
                            </a:schemeClr>
                          </a:solidFill>
                        </a:rPr>
                        <a:t>100% excellente</a:t>
                      </a:r>
                    </a:p>
                  </a:txBody>
                  <a:tcPr marT="34290" marB="34290" anchor="ctr">
                    <a:solidFill>
                      <a:srgbClr val="F5C7DE"/>
                    </a:solidFill>
                  </a:tcPr>
                </a:tc>
                <a:tc>
                  <a:txBody>
                    <a:bodyPr/>
                    <a:lstStyle/>
                    <a:p>
                      <a:pPr algn="ctr"/>
                      <a:r>
                        <a:rPr lang="fr-FR" sz="1100" b="1" dirty="0">
                          <a:solidFill>
                            <a:schemeClr val="tx1">
                              <a:lumMod val="75000"/>
                              <a:lumOff val="25000"/>
                            </a:schemeClr>
                          </a:solidFill>
                        </a:rPr>
                        <a:t>0%</a:t>
                      </a:r>
                    </a:p>
                  </a:txBody>
                  <a:tcPr marT="34290" marB="34290" anchor="ctr">
                    <a:solidFill>
                      <a:srgbClr val="F5C7DE"/>
                    </a:solidFill>
                  </a:tcPr>
                </a:tc>
                <a:extLst>
                  <a:ext uri="{0D108BD9-81ED-4DB2-BD59-A6C34878D82A}">
                    <a16:rowId xmlns:a16="http://schemas.microsoft.com/office/drawing/2014/main" val="1454604112"/>
                  </a:ext>
                </a:extLst>
              </a:tr>
            </a:tbl>
          </a:graphicData>
        </a:graphic>
      </p:graphicFrame>
      <p:pic>
        <p:nvPicPr>
          <p:cNvPr id="9" name="Image 8">
            <a:extLst>
              <a:ext uri="{FF2B5EF4-FFF2-40B4-BE49-F238E27FC236}">
                <a16:creationId xmlns:a16="http://schemas.microsoft.com/office/drawing/2014/main" id="{31CF29C6-2BCB-4B28-A1F5-415D0B214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6536" y="2427734"/>
            <a:ext cx="3321450" cy="1431885"/>
          </a:xfrm>
          <a:prstGeom prst="rect">
            <a:avLst/>
          </a:prstGeom>
        </p:spPr>
      </p:pic>
    </p:spTree>
    <p:extLst>
      <p:ext uri="{BB962C8B-B14F-4D97-AF65-F5344CB8AC3E}">
        <p14:creationId xmlns:p14="http://schemas.microsoft.com/office/powerpoint/2010/main" val="190610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45736" y="3992104"/>
            <a:ext cx="252028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Commercialisées </a:t>
            </a:r>
            <a:br>
              <a:rPr lang="fr-FR" sz="1000" i="1" dirty="0">
                <a:solidFill>
                  <a:srgbClr val="B85093"/>
                </a:solidFill>
                <a:latin typeface="Times New Roman"/>
                <a:cs typeface="Times New Roman"/>
              </a:rPr>
            </a:br>
            <a:r>
              <a:rPr lang="fr-FR" sz="1000" i="1" dirty="0">
                <a:solidFill>
                  <a:srgbClr val="B85093"/>
                </a:solidFill>
                <a:latin typeface="Times New Roman"/>
                <a:cs typeface="Times New Roman"/>
              </a:rPr>
              <a:t>en </a:t>
            </a:r>
            <a:r>
              <a:rPr lang="fr-FR" sz="1000" b="1" i="1" dirty="0">
                <a:solidFill>
                  <a:srgbClr val="B85093"/>
                </a:solidFill>
                <a:latin typeface="Times New Roman"/>
                <a:cs typeface="Times New Roman"/>
              </a:rPr>
              <a:t>2017</a:t>
            </a:r>
          </a:p>
        </p:txBody>
      </p:sp>
      <p:sp>
        <p:nvSpPr>
          <p:cNvPr id="3" name="Demi-cadre 2"/>
          <p:cNvSpPr/>
          <p:nvPr/>
        </p:nvSpPr>
        <p:spPr>
          <a:xfrm flipH="1" flipV="1">
            <a:off x="2771800" y="3895638"/>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SERVIETTES HYGIÉNIQUES</a:t>
            </a:r>
            <a:br>
              <a:rPr lang="fr-FR" sz="2400" dirty="0">
                <a:solidFill>
                  <a:srgbClr val="A0007F"/>
                </a:solidFill>
                <a:latin typeface="Arial Black"/>
                <a:cs typeface="Arial Black"/>
              </a:rPr>
            </a:br>
            <a:r>
              <a:rPr lang="fr-FR" sz="1400" dirty="0">
                <a:solidFill>
                  <a:srgbClr val="A0007F"/>
                </a:solidFill>
                <a:latin typeface="Arial Black"/>
                <a:cs typeface="Arial Black"/>
              </a:rPr>
              <a:t>SÛRES, RESPECTUEUSES &amp; DOUCES</a:t>
            </a:r>
            <a:endParaRPr lang="fr-FR" sz="1400" dirty="0">
              <a:solidFill>
                <a:srgbClr val="FF6600"/>
              </a:solidFill>
              <a:latin typeface="Arial Black"/>
              <a:cs typeface="Arial Black"/>
            </a:endParaRPr>
          </a:p>
        </p:txBody>
      </p:sp>
      <p:sp>
        <p:nvSpPr>
          <p:cNvPr id="17" name="ZoneTexte 16">
            <a:extLst>
              <a:ext uri="{FF2B5EF4-FFF2-40B4-BE49-F238E27FC236}">
                <a16:creationId xmlns:a16="http://schemas.microsoft.com/office/drawing/2014/main" id="{CFB44F3D-6649-41D1-92C7-0F07977FBAAC}"/>
              </a:ext>
            </a:extLst>
          </p:cNvPr>
          <p:cNvSpPr txBox="1"/>
          <p:nvPr/>
        </p:nvSpPr>
        <p:spPr>
          <a:xfrm>
            <a:off x="3563888" y="1707654"/>
            <a:ext cx="4807595" cy="892552"/>
          </a:xfrm>
          <a:prstGeom prst="rect">
            <a:avLst/>
          </a:prstGeom>
          <a:noFill/>
        </p:spPr>
        <p:txBody>
          <a:bodyPr wrap="square" rtlCol="0">
            <a:spAutoFit/>
          </a:bodyPr>
          <a:lstStyle/>
          <a:p>
            <a:r>
              <a:rPr lang="fr-FR" sz="1600" b="1" i="1" dirty="0">
                <a:solidFill>
                  <a:srgbClr val="A0007F"/>
                </a:solidFill>
                <a:latin typeface="Times New Roman"/>
                <a:cs typeface="Times New Roman"/>
              </a:rPr>
              <a:t>Pendant les périodes de menstruation </a:t>
            </a:r>
          </a:p>
          <a:p>
            <a:endParaRPr lang="fr-FR" sz="800" b="1" i="1" dirty="0">
              <a:solidFill>
                <a:srgbClr val="A0007F"/>
              </a:solidFill>
              <a:latin typeface="Times New Roman"/>
              <a:cs typeface="Times New Roman"/>
            </a:endParaRPr>
          </a:p>
          <a:p>
            <a:r>
              <a:rPr lang="fr-FR" sz="1200" dirty="0">
                <a:solidFill>
                  <a:srgbClr val="A0007F"/>
                </a:solidFill>
                <a:cs typeface="Times New Roman"/>
              </a:rPr>
              <a:t>En coton bio - Aide à réduire les risques d’irritations et d’allergies</a:t>
            </a:r>
          </a:p>
          <a:p>
            <a:endParaRPr lang="fr-FR" sz="1600" b="1" i="1" dirty="0">
              <a:solidFill>
                <a:srgbClr val="A0007F"/>
              </a:solidFill>
              <a:latin typeface="Times New Roman"/>
              <a:cs typeface="Times New Roman"/>
            </a:endParaRPr>
          </a:p>
        </p:txBody>
      </p:sp>
      <p:sp>
        <p:nvSpPr>
          <p:cNvPr id="19" name="Rectangle 18"/>
          <p:cNvSpPr/>
          <p:nvPr/>
        </p:nvSpPr>
        <p:spPr>
          <a:xfrm>
            <a:off x="3635897" y="2764228"/>
            <a:ext cx="4735585" cy="738664"/>
          </a:xfrm>
          <a:prstGeom prst="rect">
            <a:avLst/>
          </a:prstGeom>
        </p:spPr>
        <p:txBody>
          <a:bodyPr wrap="square">
            <a:spAutoFit/>
          </a:bodyPr>
          <a:lstStyle/>
          <a:p>
            <a:pPr marL="285750" indent="-285750">
              <a:buClr>
                <a:srgbClr val="A0007F"/>
              </a:buClr>
              <a:buFont typeface="Arial"/>
              <a:buChar char="•"/>
            </a:pPr>
            <a:r>
              <a:rPr lang="fr-FR" sz="1400" dirty="0">
                <a:solidFill>
                  <a:schemeClr val="tx1">
                    <a:lumMod val="75000"/>
                    <a:lumOff val="25000"/>
                  </a:schemeClr>
                </a:solidFill>
              </a:rPr>
              <a:t>Extra fines avec ailettes</a:t>
            </a:r>
          </a:p>
          <a:p>
            <a:pPr>
              <a:buClr>
                <a:srgbClr val="A0007F"/>
              </a:buClr>
            </a:pPr>
            <a:endParaRPr lang="fr-FR" sz="1400" dirty="0">
              <a:solidFill>
                <a:schemeClr val="tx1">
                  <a:lumMod val="75000"/>
                  <a:lumOff val="25000"/>
                </a:schemeClr>
              </a:solidFill>
            </a:endParaRPr>
          </a:p>
          <a:p>
            <a:pPr marL="285750" indent="-285750">
              <a:buClr>
                <a:srgbClr val="A0007F"/>
              </a:buClr>
              <a:buFont typeface="Arial"/>
              <a:buChar char="•"/>
            </a:pPr>
            <a:r>
              <a:rPr lang="fr-FR" sz="1400" dirty="0">
                <a:solidFill>
                  <a:schemeClr val="tx1">
                    <a:lumMod val="75000"/>
                    <a:lumOff val="25000"/>
                  </a:schemeClr>
                </a:solidFill>
              </a:rPr>
              <a:t>Ne pas jeter dans les toilettes</a:t>
            </a:r>
            <a:endParaRPr lang="fr-FR" sz="1400" b="1" i="1" dirty="0">
              <a:solidFill>
                <a:schemeClr val="tx1">
                  <a:lumMod val="75000"/>
                  <a:lumOff val="25000"/>
                </a:schemeClr>
              </a:solidFill>
              <a:cs typeface="Times New Roman"/>
            </a:endParaRPr>
          </a:p>
        </p:txBody>
      </p:sp>
      <p:pic>
        <p:nvPicPr>
          <p:cNvPr id="13" name="Image 12">
            <a:extLst>
              <a:ext uri="{FF2B5EF4-FFF2-40B4-BE49-F238E27FC236}">
                <a16:creationId xmlns:a16="http://schemas.microsoft.com/office/drawing/2014/main" id="{A46B5ECE-5964-4FEA-AA18-509DFCB11952}"/>
              </a:ext>
            </a:extLst>
          </p:cNvPr>
          <p:cNvPicPr preferRelativeResize="0">
            <a:picLocks/>
          </p:cNvPicPr>
          <p:nvPr/>
        </p:nvPicPr>
        <p:blipFill>
          <a:blip r:embed="rId2">
            <a:duotone>
              <a:schemeClr val="accent4">
                <a:shade val="45000"/>
                <a:satMod val="135000"/>
              </a:schemeClr>
              <a:prstClr val="white"/>
            </a:duotone>
          </a:blip>
          <a:stretch>
            <a:fillRect/>
          </a:stretch>
        </p:blipFill>
        <p:spPr>
          <a:xfrm>
            <a:off x="6300192" y="3110582"/>
            <a:ext cx="540000" cy="541289"/>
          </a:xfrm>
          <a:prstGeom prst="rect">
            <a:avLst/>
          </a:prstGeom>
        </p:spPr>
      </p:pic>
      <p:pic>
        <p:nvPicPr>
          <p:cNvPr id="12" name="Image 11" descr="Saforelle_SERVIETTE_NORMAL_co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768" y="1708063"/>
            <a:ext cx="2232248" cy="1987529"/>
          </a:xfrm>
          <a:prstGeom prst="rect">
            <a:avLst/>
          </a:prstGeom>
        </p:spPr>
      </p:pic>
    </p:spTree>
    <p:extLst>
      <p:ext uri="{BB962C8B-B14F-4D97-AF65-F5344CB8AC3E}">
        <p14:creationId xmlns:p14="http://schemas.microsoft.com/office/powerpoint/2010/main" val="1872741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788024" y="2323608"/>
            <a:ext cx="3816424" cy="1368152"/>
          </a:xfrm>
        </p:spPr>
        <p:txBody>
          <a:bodyPr>
            <a:noAutofit/>
          </a:bodyPr>
          <a:lstStyle/>
          <a:p>
            <a:pPr>
              <a:lnSpc>
                <a:spcPct val="110000"/>
              </a:lnSpc>
              <a:buClr>
                <a:srgbClr val="A0007F"/>
              </a:buClr>
            </a:pPr>
            <a:r>
              <a:rPr lang="fr-FR" sz="1400" dirty="0">
                <a:solidFill>
                  <a:schemeClr val="tx1">
                    <a:lumMod val="75000"/>
                    <a:lumOff val="25000"/>
                  </a:schemeClr>
                </a:solidFill>
              </a:rPr>
              <a:t>Cœur absorbant et voile </a:t>
            </a:r>
            <a:br>
              <a:rPr lang="fr-FR" sz="1400" dirty="0">
                <a:solidFill>
                  <a:schemeClr val="tx1">
                    <a:lumMod val="75000"/>
                    <a:lumOff val="25000"/>
                  </a:schemeClr>
                </a:solidFill>
              </a:rPr>
            </a:br>
            <a:r>
              <a:rPr lang="fr-FR" sz="1400" dirty="0">
                <a:solidFill>
                  <a:schemeClr val="tx1">
                    <a:lumMod val="75000"/>
                    <a:lumOff val="25000"/>
                  </a:schemeClr>
                </a:solidFill>
              </a:rPr>
              <a:t>en </a:t>
            </a:r>
            <a:r>
              <a:rPr lang="fr-FR" sz="1400" b="1" dirty="0">
                <a:solidFill>
                  <a:schemeClr val="tx1">
                    <a:lumMod val="75000"/>
                    <a:lumOff val="25000"/>
                  </a:schemeClr>
                </a:solidFill>
              </a:rPr>
              <a:t>coton BIO hypoallergénique </a:t>
            </a:r>
          </a:p>
          <a:p>
            <a:pPr>
              <a:lnSpc>
                <a:spcPct val="110000"/>
              </a:lnSpc>
              <a:buClr>
                <a:srgbClr val="A0007F"/>
              </a:buClr>
            </a:pPr>
            <a:r>
              <a:rPr lang="fr-FR" sz="1400" dirty="0">
                <a:solidFill>
                  <a:schemeClr val="tx1">
                    <a:lumMod val="75000"/>
                    <a:lumOff val="25000"/>
                  </a:schemeClr>
                </a:solidFill>
              </a:rPr>
              <a:t>Film </a:t>
            </a:r>
            <a:r>
              <a:rPr lang="fr-FR" sz="1400" b="1" dirty="0">
                <a:solidFill>
                  <a:schemeClr val="tx1">
                    <a:lumMod val="75000"/>
                    <a:lumOff val="25000"/>
                  </a:schemeClr>
                </a:solidFill>
              </a:rPr>
              <a:t>biodégradable</a:t>
            </a:r>
            <a:r>
              <a:rPr lang="fr-FR" sz="1400" dirty="0">
                <a:solidFill>
                  <a:schemeClr val="tx1">
                    <a:lumMod val="75000"/>
                    <a:lumOff val="25000"/>
                  </a:schemeClr>
                </a:solidFill>
              </a:rPr>
              <a:t> et </a:t>
            </a:r>
            <a:r>
              <a:rPr lang="fr-FR" sz="1400" b="1" dirty="0">
                <a:solidFill>
                  <a:schemeClr val="tx1">
                    <a:lumMod val="75000"/>
                    <a:lumOff val="25000"/>
                  </a:schemeClr>
                </a:solidFill>
              </a:rPr>
              <a:t>imperméable</a:t>
            </a:r>
          </a:p>
          <a:p>
            <a:pPr>
              <a:lnSpc>
                <a:spcPct val="110000"/>
              </a:lnSpc>
              <a:buClr>
                <a:srgbClr val="A0007F"/>
              </a:buClr>
            </a:pPr>
            <a:r>
              <a:rPr lang="fr-FR" sz="1400" dirty="0">
                <a:solidFill>
                  <a:schemeClr val="tx1">
                    <a:lumMod val="75000"/>
                    <a:lumOff val="25000"/>
                  </a:schemeClr>
                </a:solidFill>
              </a:rPr>
              <a:t>SANS parfum, SANS viscose </a:t>
            </a:r>
            <a:br>
              <a:rPr lang="fr-FR" sz="1400" dirty="0">
                <a:solidFill>
                  <a:schemeClr val="tx1">
                    <a:lumMod val="75000"/>
                    <a:lumOff val="25000"/>
                  </a:schemeClr>
                </a:solidFill>
              </a:rPr>
            </a:br>
            <a:r>
              <a:rPr lang="fr-FR" sz="1400" dirty="0">
                <a:solidFill>
                  <a:schemeClr val="tx1">
                    <a:lumMod val="75000"/>
                    <a:lumOff val="25000"/>
                  </a:schemeClr>
                </a:solidFill>
              </a:rPr>
              <a:t>NI super absorbant synthétique</a:t>
            </a:r>
          </a:p>
          <a:p>
            <a:pPr marL="0" indent="0">
              <a:lnSpc>
                <a:spcPct val="110000"/>
              </a:lnSpc>
              <a:buNone/>
            </a:pPr>
            <a:endParaRPr lang="fr-FR" sz="1400" dirty="0">
              <a:solidFill>
                <a:srgbClr val="4F81BD"/>
              </a:solidFill>
            </a:endParaRPr>
          </a:p>
          <a:p>
            <a:pPr marL="1617662" lvl="2" indent="0">
              <a:lnSpc>
                <a:spcPct val="110000"/>
              </a:lnSpc>
              <a:buNone/>
            </a:pPr>
            <a:endParaRPr lang="fr-FR" sz="1400" dirty="0">
              <a:solidFill>
                <a:srgbClr val="4F81BD"/>
              </a:solidFill>
            </a:endParaRPr>
          </a:p>
          <a:p>
            <a:pPr marL="893763" lvl="1" indent="0">
              <a:lnSpc>
                <a:spcPct val="110000"/>
              </a:lnSpc>
              <a:buNone/>
            </a:pPr>
            <a:endParaRPr lang="fr-FR" sz="1400" dirty="0">
              <a:solidFill>
                <a:srgbClr val="4F81BD"/>
              </a:solidFill>
            </a:endParaRPr>
          </a:p>
          <a:p>
            <a:pPr marL="893763" lvl="1" indent="0">
              <a:lnSpc>
                <a:spcPct val="110000"/>
              </a:lnSpc>
              <a:buNone/>
            </a:pPr>
            <a:endParaRPr lang="fr-FR" sz="1400" dirty="0">
              <a:solidFill>
                <a:srgbClr val="4F81BD"/>
              </a:solidFill>
            </a:endParaRPr>
          </a:p>
          <a:p>
            <a:pPr marL="0" indent="0" algn="just">
              <a:lnSpc>
                <a:spcPct val="110000"/>
              </a:lnSpc>
              <a:buNone/>
            </a:pPr>
            <a:endParaRPr lang="fr-FR" sz="1400" dirty="0">
              <a:solidFill>
                <a:srgbClr val="FF0000"/>
              </a:solidFill>
            </a:endParaRPr>
          </a:p>
        </p:txBody>
      </p:sp>
      <p:sp>
        <p:nvSpPr>
          <p:cNvPr id="5" name="ZoneTexte 4"/>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SERVIETTES HYGIÉNIQUES</a:t>
            </a:r>
            <a:br>
              <a:rPr lang="fr-FR" sz="2400" dirty="0">
                <a:solidFill>
                  <a:srgbClr val="A0007F"/>
                </a:solidFill>
                <a:latin typeface="Arial Black"/>
                <a:cs typeface="Arial Black"/>
              </a:rPr>
            </a:br>
            <a:r>
              <a:rPr lang="fr-FR" sz="1400" dirty="0">
                <a:solidFill>
                  <a:srgbClr val="A0007F"/>
                </a:solidFill>
                <a:latin typeface="Arial Black"/>
                <a:cs typeface="Arial Black"/>
              </a:rPr>
              <a:t>COMPOSITION</a:t>
            </a:r>
            <a:endParaRPr lang="fr-FR" sz="1400" dirty="0">
              <a:solidFill>
                <a:srgbClr val="FF6600"/>
              </a:solidFill>
              <a:latin typeface="Arial Black"/>
              <a:cs typeface="Arial Black"/>
            </a:endParaRPr>
          </a:p>
        </p:txBody>
      </p:sp>
      <p:sp>
        <p:nvSpPr>
          <p:cNvPr id="8" name="Demi-cadre 7"/>
          <p:cNvSpPr/>
          <p:nvPr/>
        </p:nvSpPr>
        <p:spPr>
          <a:xfrm flipH="1" flipV="1">
            <a:off x="4283968" y="3551066"/>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pic>
        <p:nvPicPr>
          <p:cNvPr id="9" name="Image 8">
            <a:extLst>
              <a:ext uri="{FF2B5EF4-FFF2-40B4-BE49-F238E27FC236}">
                <a16:creationId xmlns:a16="http://schemas.microsoft.com/office/drawing/2014/main" id="{79252738-7F80-4C2E-AE25-C2CE35A88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891560"/>
            <a:ext cx="4479704" cy="2120351"/>
          </a:xfrm>
          <a:prstGeom prst="rect">
            <a:avLst/>
          </a:prstGeom>
        </p:spPr>
      </p:pic>
      <p:sp>
        <p:nvSpPr>
          <p:cNvPr id="10" name="ZoneTexte 9"/>
          <p:cNvSpPr txBox="1"/>
          <p:nvPr/>
        </p:nvSpPr>
        <p:spPr>
          <a:xfrm>
            <a:off x="467544" y="1492792"/>
            <a:ext cx="5616624" cy="430887"/>
          </a:xfrm>
          <a:prstGeom prst="rect">
            <a:avLst/>
          </a:prstGeom>
          <a:noFill/>
        </p:spPr>
        <p:txBody>
          <a:bodyPr wrap="square" rtlCol="0">
            <a:spAutoFit/>
          </a:bodyPr>
          <a:lstStyle/>
          <a:p>
            <a:pPr algn="ctr"/>
            <a:r>
              <a:rPr lang="fr-FR" sz="1100" b="1" dirty="0">
                <a:solidFill>
                  <a:srgbClr val="A0007F"/>
                </a:solidFill>
              </a:rPr>
              <a:t>Les serviettes hygiéniques Saforelle® Protection</a:t>
            </a:r>
            <a:r>
              <a:rPr lang="fr-FR" sz="1100" dirty="0">
                <a:solidFill>
                  <a:srgbClr val="A0007F"/>
                </a:solidFill>
              </a:rPr>
              <a:t>, en coton bio et non irritantes</a:t>
            </a:r>
            <a:r>
              <a:rPr lang="fr-FR" sz="1100" baseline="30000" dirty="0">
                <a:solidFill>
                  <a:srgbClr val="A0007F"/>
                </a:solidFill>
              </a:rPr>
              <a:t>2</a:t>
            </a:r>
            <a:r>
              <a:rPr lang="fr-FR" sz="1100" dirty="0">
                <a:solidFill>
                  <a:srgbClr val="A0007F"/>
                </a:solidFill>
              </a:rPr>
              <a:t>, offrent une absorption en toute sécurité pour le bien-être de votre intimité.</a:t>
            </a:r>
          </a:p>
        </p:txBody>
      </p:sp>
      <p:sp>
        <p:nvSpPr>
          <p:cNvPr id="11" name="ZoneTexte 10">
            <a:extLst>
              <a:ext uri="{FF2B5EF4-FFF2-40B4-BE49-F238E27FC236}">
                <a16:creationId xmlns:a16="http://schemas.microsoft.com/office/drawing/2014/main" id="{93B2213F-2E8E-424D-ACFA-04F5DD666BF4}"/>
              </a:ext>
            </a:extLst>
          </p:cNvPr>
          <p:cNvSpPr txBox="1"/>
          <p:nvPr/>
        </p:nvSpPr>
        <p:spPr>
          <a:xfrm>
            <a:off x="899592" y="2138942"/>
            <a:ext cx="1296144" cy="369332"/>
          </a:xfrm>
          <a:prstGeom prst="rect">
            <a:avLst/>
          </a:prstGeom>
          <a:solidFill>
            <a:schemeClr val="bg1"/>
          </a:solidFill>
        </p:spPr>
        <p:txBody>
          <a:bodyPr wrap="square" rtlCol="0">
            <a:spAutoFit/>
          </a:bodyPr>
          <a:lstStyle/>
          <a:p>
            <a:pPr algn="ctr"/>
            <a:r>
              <a:rPr lang="fr-FR" sz="900" dirty="0">
                <a:solidFill>
                  <a:srgbClr val="E45FA7"/>
                </a:solidFill>
              </a:rPr>
              <a:t>Cœur absorbant en coton bio</a:t>
            </a:r>
          </a:p>
        </p:txBody>
      </p:sp>
      <p:sp>
        <p:nvSpPr>
          <p:cNvPr id="12" name="ZoneTexte 11">
            <a:extLst>
              <a:ext uri="{FF2B5EF4-FFF2-40B4-BE49-F238E27FC236}">
                <a16:creationId xmlns:a16="http://schemas.microsoft.com/office/drawing/2014/main" id="{EE3BEB50-A7ED-42EE-8DC4-A51E24D4C21B}"/>
              </a:ext>
            </a:extLst>
          </p:cNvPr>
          <p:cNvSpPr txBox="1"/>
          <p:nvPr/>
        </p:nvSpPr>
        <p:spPr>
          <a:xfrm>
            <a:off x="475148" y="2676210"/>
            <a:ext cx="640468" cy="230832"/>
          </a:xfrm>
          <a:prstGeom prst="rect">
            <a:avLst/>
          </a:prstGeom>
          <a:solidFill>
            <a:schemeClr val="bg1"/>
          </a:solidFill>
        </p:spPr>
        <p:txBody>
          <a:bodyPr wrap="square" rtlCol="0">
            <a:spAutoFit/>
          </a:bodyPr>
          <a:lstStyle/>
          <a:p>
            <a:pPr algn="ctr"/>
            <a:r>
              <a:rPr lang="fr-FR" sz="900" dirty="0">
                <a:solidFill>
                  <a:srgbClr val="E45FA7"/>
                </a:solidFill>
              </a:rPr>
              <a:t>Adhésif</a:t>
            </a:r>
          </a:p>
        </p:txBody>
      </p:sp>
      <p:sp>
        <p:nvSpPr>
          <p:cNvPr id="2" name="Rectangle 1">
            <a:extLst>
              <a:ext uri="{FF2B5EF4-FFF2-40B4-BE49-F238E27FC236}">
                <a16:creationId xmlns:a16="http://schemas.microsoft.com/office/drawing/2014/main" id="{028D6C40-48AB-4DFF-A2EE-59D433900C78}"/>
              </a:ext>
            </a:extLst>
          </p:cNvPr>
          <p:cNvSpPr/>
          <p:nvPr/>
        </p:nvSpPr>
        <p:spPr>
          <a:xfrm>
            <a:off x="475148" y="3205014"/>
            <a:ext cx="496452" cy="2308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6936044F-D606-44F4-AEDF-E5979EF5A796}"/>
              </a:ext>
            </a:extLst>
          </p:cNvPr>
          <p:cNvSpPr txBox="1"/>
          <p:nvPr/>
        </p:nvSpPr>
        <p:spPr>
          <a:xfrm>
            <a:off x="471346" y="3179810"/>
            <a:ext cx="640468" cy="252000"/>
          </a:xfrm>
          <a:prstGeom prst="rect">
            <a:avLst/>
          </a:prstGeom>
          <a:noFill/>
        </p:spPr>
        <p:txBody>
          <a:bodyPr wrap="square" rtlCol="0" anchor="ctr">
            <a:spAutoFit/>
          </a:bodyPr>
          <a:lstStyle/>
          <a:p>
            <a:pPr algn="ctr"/>
            <a:r>
              <a:rPr lang="fr-FR" sz="900" dirty="0">
                <a:solidFill>
                  <a:srgbClr val="E45FA7"/>
                </a:solidFill>
              </a:rPr>
              <a:t>Papier silicone</a:t>
            </a:r>
          </a:p>
        </p:txBody>
      </p:sp>
      <p:sp>
        <p:nvSpPr>
          <p:cNvPr id="15" name="ZoneTexte 14">
            <a:extLst>
              <a:ext uri="{FF2B5EF4-FFF2-40B4-BE49-F238E27FC236}">
                <a16:creationId xmlns:a16="http://schemas.microsoft.com/office/drawing/2014/main" id="{55D16CFC-298E-4050-B9E8-4641679371DC}"/>
              </a:ext>
            </a:extLst>
          </p:cNvPr>
          <p:cNvSpPr txBox="1"/>
          <p:nvPr/>
        </p:nvSpPr>
        <p:spPr>
          <a:xfrm>
            <a:off x="467544" y="3579739"/>
            <a:ext cx="1112322" cy="369332"/>
          </a:xfrm>
          <a:prstGeom prst="rect">
            <a:avLst/>
          </a:prstGeom>
          <a:solidFill>
            <a:schemeClr val="bg1"/>
          </a:solidFill>
        </p:spPr>
        <p:txBody>
          <a:bodyPr wrap="square" rtlCol="0" anchor="ctr">
            <a:spAutoFit/>
          </a:bodyPr>
          <a:lstStyle/>
          <a:p>
            <a:pPr algn="ctr"/>
            <a:r>
              <a:rPr lang="fr-FR" sz="900" dirty="0">
                <a:solidFill>
                  <a:srgbClr val="E45FA7"/>
                </a:solidFill>
              </a:rPr>
              <a:t>Film biodégradable et imperméable</a:t>
            </a:r>
          </a:p>
        </p:txBody>
      </p:sp>
      <p:sp>
        <p:nvSpPr>
          <p:cNvPr id="4" name="Rectangle 3">
            <a:extLst>
              <a:ext uri="{FF2B5EF4-FFF2-40B4-BE49-F238E27FC236}">
                <a16:creationId xmlns:a16="http://schemas.microsoft.com/office/drawing/2014/main" id="{1C022A6B-A6AD-4A4C-BC89-528C8F6EDFCB}"/>
              </a:ext>
            </a:extLst>
          </p:cNvPr>
          <p:cNvSpPr/>
          <p:nvPr/>
        </p:nvSpPr>
        <p:spPr>
          <a:xfrm>
            <a:off x="3275856" y="2755885"/>
            <a:ext cx="1152128" cy="2308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08C85987-D52B-4BE1-81BB-E46D232DD5A5}"/>
              </a:ext>
            </a:extLst>
          </p:cNvPr>
          <p:cNvSpPr txBox="1"/>
          <p:nvPr/>
        </p:nvSpPr>
        <p:spPr>
          <a:xfrm>
            <a:off x="3175448" y="2719061"/>
            <a:ext cx="1440160" cy="230832"/>
          </a:xfrm>
          <a:prstGeom prst="rect">
            <a:avLst/>
          </a:prstGeom>
          <a:noFill/>
        </p:spPr>
        <p:txBody>
          <a:bodyPr wrap="square" rtlCol="0" anchor="ctr">
            <a:spAutoFit/>
          </a:bodyPr>
          <a:lstStyle/>
          <a:p>
            <a:pPr algn="ctr"/>
            <a:r>
              <a:rPr lang="fr-FR" sz="900" dirty="0">
                <a:solidFill>
                  <a:srgbClr val="E45FA7"/>
                </a:solidFill>
              </a:rPr>
              <a:t>Voile 100% coton bio</a:t>
            </a:r>
          </a:p>
        </p:txBody>
      </p:sp>
      <p:sp>
        <p:nvSpPr>
          <p:cNvPr id="6" name="Rectangle 5">
            <a:extLst>
              <a:ext uri="{FF2B5EF4-FFF2-40B4-BE49-F238E27FC236}">
                <a16:creationId xmlns:a16="http://schemas.microsoft.com/office/drawing/2014/main" id="{E35C04A5-5B17-4A72-B3EB-2F666F00EE06}"/>
              </a:ext>
            </a:extLst>
          </p:cNvPr>
          <p:cNvSpPr/>
          <p:nvPr/>
        </p:nvSpPr>
        <p:spPr>
          <a:xfrm>
            <a:off x="3347864" y="3205014"/>
            <a:ext cx="1080120" cy="2308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53DDB038-9987-4EE3-9F5D-3E9371D3132C}"/>
              </a:ext>
            </a:extLst>
          </p:cNvPr>
          <p:cNvSpPr/>
          <p:nvPr/>
        </p:nvSpPr>
        <p:spPr>
          <a:xfrm>
            <a:off x="3203504" y="3073822"/>
            <a:ext cx="1080120" cy="2308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704FC9D7-3121-411C-8999-803C55D0C818}"/>
              </a:ext>
            </a:extLst>
          </p:cNvPr>
          <p:cNvSpPr txBox="1"/>
          <p:nvPr/>
        </p:nvSpPr>
        <p:spPr>
          <a:xfrm>
            <a:off x="3120701" y="3094259"/>
            <a:ext cx="1440160" cy="369332"/>
          </a:xfrm>
          <a:prstGeom prst="rect">
            <a:avLst/>
          </a:prstGeom>
          <a:noFill/>
        </p:spPr>
        <p:txBody>
          <a:bodyPr wrap="square" rtlCol="0" anchor="ctr">
            <a:spAutoFit/>
          </a:bodyPr>
          <a:lstStyle/>
          <a:p>
            <a:pPr algn="ctr"/>
            <a:r>
              <a:rPr lang="fr-FR" sz="900" dirty="0">
                <a:solidFill>
                  <a:srgbClr val="E45FA7"/>
                </a:solidFill>
              </a:rPr>
              <a:t>Emballage individuel biodégradable</a:t>
            </a:r>
          </a:p>
        </p:txBody>
      </p:sp>
    </p:spTree>
    <p:extLst>
      <p:ext uri="{BB962C8B-B14F-4D97-AF65-F5344CB8AC3E}">
        <p14:creationId xmlns:p14="http://schemas.microsoft.com/office/powerpoint/2010/main" val="2955447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9552" y="3992104"/>
            <a:ext cx="324036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Boite de </a:t>
            </a:r>
            <a:r>
              <a:rPr lang="fr-FR" sz="1000" b="1" i="1" dirty="0">
                <a:solidFill>
                  <a:srgbClr val="B85093"/>
                </a:solidFill>
                <a:latin typeface="Times New Roman"/>
                <a:cs typeface="Times New Roman"/>
              </a:rPr>
              <a:t>10 serviettes hygiéniques </a:t>
            </a:r>
            <a:br>
              <a:rPr lang="fr-FR" sz="1000" b="1" i="1" dirty="0">
                <a:solidFill>
                  <a:srgbClr val="B85093"/>
                </a:solidFill>
                <a:latin typeface="Times New Roman"/>
                <a:cs typeface="Times New Roman"/>
              </a:rPr>
            </a:br>
            <a:r>
              <a:rPr lang="fr-FR" sz="1000" b="1" i="1" dirty="0">
                <a:solidFill>
                  <a:srgbClr val="B85093"/>
                </a:solidFill>
                <a:latin typeface="Times New Roman"/>
                <a:cs typeface="Times New Roman"/>
              </a:rPr>
              <a:t>extra fines avec ailettes JOUR, NORMAL</a:t>
            </a:r>
          </a:p>
        </p:txBody>
      </p:sp>
      <p:sp>
        <p:nvSpPr>
          <p:cNvPr id="6" name="Demi-cadre 5"/>
          <p:cNvSpPr/>
          <p:nvPr/>
        </p:nvSpPr>
        <p:spPr>
          <a:xfrm flipH="1" flipV="1">
            <a:off x="3685696" y="3895638"/>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0" name="Rectangle 9"/>
          <p:cNvSpPr/>
          <p:nvPr/>
        </p:nvSpPr>
        <p:spPr>
          <a:xfrm>
            <a:off x="4716016" y="3983294"/>
            <a:ext cx="252028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Boite de </a:t>
            </a:r>
            <a:r>
              <a:rPr lang="fr-FR" sz="1000" b="1" i="1" dirty="0">
                <a:solidFill>
                  <a:srgbClr val="B85093"/>
                </a:solidFill>
                <a:latin typeface="Times New Roman"/>
                <a:cs typeface="Times New Roman"/>
              </a:rPr>
              <a:t>10 serviettes hygiéniques </a:t>
            </a:r>
            <a:br>
              <a:rPr lang="fr-FR" sz="1000" b="1" i="1" dirty="0">
                <a:solidFill>
                  <a:srgbClr val="B85093"/>
                </a:solidFill>
                <a:latin typeface="Times New Roman"/>
                <a:cs typeface="Times New Roman"/>
              </a:rPr>
            </a:br>
            <a:r>
              <a:rPr lang="fr-FR" sz="1000" b="1" i="1" dirty="0">
                <a:solidFill>
                  <a:srgbClr val="B85093"/>
                </a:solidFill>
                <a:latin typeface="Times New Roman"/>
                <a:cs typeface="Times New Roman"/>
              </a:rPr>
              <a:t>extra fines avec ailettes NUIT, SUPER</a:t>
            </a:r>
          </a:p>
        </p:txBody>
      </p:sp>
      <p:sp>
        <p:nvSpPr>
          <p:cNvPr id="11" name="Demi-cadre 10"/>
          <p:cNvSpPr/>
          <p:nvPr/>
        </p:nvSpPr>
        <p:spPr>
          <a:xfrm flipH="1" flipV="1">
            <a:off x="7142080" y="3886829"/>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3" name="ZoneTexte 12"/>
          <p:cNvSpPr txBox="1"/>
          <p:nvPr/>
        </p:nvSpPr>
        <p:spPr>
          <a:xfrm>
            <a:off x="395536" y="822231"/>
            <a:ext cx="8352928" cy="307777"/>
          </a:xfrm>
          <a:prstGeom prst="rect">
            <a:avLst/>
          </a:prstGeom>
          <a:noFill/>
        </p:spPr>
        <p:txBody>
          <a:bodyPr wrap="square" rtlCol="0">
            <a:spAutoFit/>
          </a:bodyPr>
          <a:lstStyle/>
          <a:p>
            <a:pPr algn="ctr"/>
            <a:r>
              <a:rPr lang="fr-FR" sz="1400" dirty="0">
                <a:solidFill>
                  <a:srgbClr val="A0007F"/>
                </a:solidFill>
                <a:latin typeface="Arial Black"/>
                <a:cs typeface="Arial Black"/>
              </a:rPr>
              <a:t>DIFFÉRENTS CONDITIONNEMENTS POUR SATISFAIRE TOUS LES BESOINS</a:t>
            </a:r>
          </a:p>
        </p:txBody>
      </p:sp>
      <p:pic>
        <p:nvPicPr>
          <p:cNvPr id="15" name="Image 14" descr="Saforelle_SERVIETTE_NORMAL_co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1870492"/>
            <a:ext cx="2232248" cy="1987529"/>
          </a:xfrm>
          <a:prstGeom prst="rect">
            <a:avLst/>
          </a:prstGeom>
        </p:spPr>
      </p:pic>
      <p:pic>
        <p:nvPicPr>
          <p:cNvPr id="2" name="Image 1" descr="Saforelle_SERVIETTE_NUIT_co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32" y="1908108"/>
            <a:ext cx="2232248" cy="1987531"/>
          </a:xfrm>
          <a:prstGeom prst="rect">
            <a:avLst/>
          </a:prstGeom>
        </p:spPr>
      </p:pic>
      <p:sp>
        <p:nvSpPr>
          <p:cNvPr id="17" name="ZoneTexte 16"/>
          <p:cNvSpPr txBox="1"/>
          <p:nvPr/>
        </p:nvSpPr>
        <p:spPr>
          <a:xfrm>
            <a:off x="6804248" y="1345004"/>
            <a:ext cx="1872208" cy="461665"/>
          </a:xfrm>
          <a:prstGeom prst="rect">
            <a:avLst/>
          </a:prstGeom>
          <a:solidFill>
            <a:srgbClr val="A0007F"/>
          </a:solidFill>
        </p:spPr>
        <p:txBody>
          <a:bodyPr wrap="square" rtlCol="0">
            <a:spAutoFit/>
          </a:bodyPr>
          <a:lstStyle/>
          <a:p>
            <a:pPr algn="ctr"/>
            <a:r>
              <a:rPr lang="fr-FR" sz="1200" dirty="0">
                <a:solidFill>
                  <a:schemeClr val="bg1"/>
                </a:solidFill>
              </a:rPr>
              <a:t>EMBALLAGE INDIVIDUEL ET BIODÉGRADABLE</a:t>
            </a:r>
          </a:p>
        </p:txBody>
      </p:sp>
    </p:spTree>
    <p:extLst>
      <p:ext uri="{BB962C8B-B14F-4D97-AF65-F5344CB8AC3E}">
        <p14:creationId xmlns:p14="http://schemas.microsoft.com/office/powerpoint/2010/main" val="4004618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SERVIETTES HYGIÉNIQUES</a:t>
            </a:r>
            <a:endParaRPr lang="fr-FR" sz="2400" dirty="0">
              <a:solidFill>
                <a:srgbClr val="FF6600"/>
              </a:solidFill>
              <a:latin typeface="Arial Black"/>
              <a:cs typeface="Arial Black"/>
            </a:endParaRPr>
          </a:p>
          <a:p>
            <a:pPr algn="ctr"/>
            <a:r>
              <a:rPr lang="fr-FR" sz="1400" dirty="0">
                <a:solidFill>
                  <a:srgbClr val="A0007F"/>
                </a:solidFill>
                <a:latin typeface="Arial Black"/>
                <a:cs typeface="Arial Black"/>
              </a:rPr>
              <a:t>TEST D’USAGE</a:t>
            </a:r>
            <a:endParaRPr lang="fr-FR" sz="1400" dirty="0">
              <a:solidFill>
                <a:srgbClr val="FF6600"/>
              </a:solidFill>
              <a:latin typeface="Arial Black"/>
              <a:cs typeface="Arial Black"/>
            </a:endParaRPr>
          </a:p>
        </p:txBody>
      </p:sp>
      <p:sp>
        <p:nvSpPr>
          <p:cNvPr id="6" name="Rectangle 5"/>
          <p:cNvSpPr/>
          <p:nvPr/>
        </p:nvSpPr>
        <p:spPr>
          <a:xfrm>
            <a:off x="9684568" y="4297801"/>
            <a:ext cx="8331810" cy="235962"/>
          </a:xfrm>
          <a:prstGeom prst="rect">
            <a:avLst/>
          </a:prstGeom>
        </p:spPr>
        <p:txBody>
          <a:bodyPr wrap="square">
            <a:spAutoFit/>
          </a:bodyPr>
          <a:lstStyle/>
          <a:p>
            <a:pPr algn="r">
              <a:lnSpc>
                <a:spcPct val="120000"/>
              </a:lnSpc>
            </a:pPr>
            <a:r>
              <a:rPr lang="fr-FR" sz="800" dirty="0">
                <a:solidFill>
                  <a:schemeClr val="tx1">
                    <a:lumMod val="75000"/>
                    <a:lumOff val="25000"/>
                  </a:schemeClr>
                </a:solidFill>
              </a:rPr>
              <a:t>*Évaluation de la tolérance et de l’acceptabilité du produit, réalisée sur 20 femmes - utilisation pendant 3 cycles sous contrôle dermatologique et gynécologique - SI.02.C_2011/1715, 16/02/2012.</a:t>
            </a:r>
          </a:p>
        </p:txBody>
      </p:sp>
      <p:sp>
        <p:nvSpPr>
          <p:cNvPr id="7" name="Rectangle 6"/>
          <p:cNvSpPr/>
          <p:nvPr/>
        </p:nvSpPr>
        <p:spPr>
          <a:xfrm>
            <a:off x="611560" y="1334328"/>
            <a:ext cx="7848872" cy="1261884"/>
          </a:xfrm>
          <a:prstGeom prst="rect">
            <a:avLst/>
          </a:prstGeom>
        </p:spPr>
        <p:txBody>
          <a:bodyPr wrap="square">
            <a:spAutoFit/>
          </a:bodyPr>
          <a:lstStyle/>
          <a:p>
            <a:r>
              <a:rPr lang="fr-FR" sz="1600" b="1" dirty="0">
                <a:solidFill>
                  <a:srgbClr val="A0007F"/>
                </a:solidFill>
              </a:rPr>
              <a:t>TEST D’USAGE SUR 3 CYCLES MENSTRUELS</a:t>
            </a:r>
            <a:r>
              <a:rPr lang="fr-FR" sz="1600" baseline="30000" dirty="0">
                <a:solidFill>
                  <a:srgbClr val="A0007F"/>
                </a:solidFill>
              </a:rPr>
              <a:t>4</a:t>
            </a:r>
            <a:endParaRPr lang="fr-FR" sz="1600" dirty="0">
              <a:solidFill>
                <a:srgbClr val="A0007F"/>
              </a:solidFill>
            </a:endParaRPr>
          </a:p>
          <a:p>
            <a:pPr marL="285750" indent="-285750">
              <a:buClr>
                <a:srgbClr val="A0007F"/>
              </a:buClr>
              <a:buFont typeface="Arial"/>
              <a:buChar char="•"/>
            </a:pPr>
            <a:r>
              <a:rPr lang="fr-FR" sz="1400" dirty="0">
                <a:solidFill>
                  <a:schemeClr val="tx1">
                    <a:lumMod val="75000"/>
                    <a:lumOff val="25000"/>
                  </a:schemeClr>
                </a:solidFill>
              </a:rPr>
              <a:t>Réalisé sur 20 volontaires femmes de 18 à 70 ans </a:t>
            </a:r>
          </a:p>
          <a:p>
            <a:pPr marL="285750" indent="-285750">
              <a:buClr>
                <a:srgbClr val="A0007F"/>
              </a:buClr>
              <a:buFont typeface="Arial"/>
              <a:buChar char="•"/>
            </a:pPr>
            <a:r>
              <a:rPr lang="fr-FR" sz="1400" b="1" dirty="0">
                <a:solidFill>
                  <a:schemeClr val="tx1">
                    <a:lumMod val="75000"/>
                    <a:lumOff val="25000"/>
                  </a:schemeClr>
                </a:solidFill>
              </a:rPr>
              <a:t>Sous contrôle dermatologique et gynécologiqu</a:t>
            </a:r>
            <a:r>
              <a:rPr lang="fr-FR" sz="1400" b="1" dirty="0">
                <a:solidFill>
                  <a:srgbClr val="404040"/>
                </a:solidFill>
              </a:rPr>
              <a:t>e</a:t>
            </a:r>
            <a:r>
              <a:rPr lang="fr-FR" b="1" dirty="0">
                <a:solidFill>
                  <a:schemeClr val="tx1">
                    <a:lumMod val="50000"/>
                    <a:lumOff val="50000"/>
                  </a:schemeClr>
                </a:solidFill>
              </a:rPr>
              <a:t> </a:t>
            </a:r>
          </a:p>
          <a:p>
            <a:pPr>
              <a:buClr>
                <a:srgbClr val="A0007F"/>
              </a:buClr>
            </a:pPr>
            <a:endParaRPr lang="fr-FR" sz="1200" b="1" u="sng" dirty="0">
              <a:solidFill>
                <a:schemeClr val="tx1">
                  <a:lumMod val="50000"/>
                  <a:lumOff val="50000"/>
                </a:schemeClr>
              </a:solidFill>
            </a:endParaRPr>
          </a:p>
          <a:p>
            <a:pPr>
              <a:buClr>
                <a:srgbClr val="A0007F"/>
              </a:buClr>
            </a:pPr>
            <a:r>
              <a:rPr lang="fr-FR" sz="1600" b="1" dirty="0">
                <a:solidFill>
                  <a:srgbClr val="A0007F"/>
                </a:solidFill>
              </a:rPr>
              <a:t>RÉSULTATS :</a:t>
            </a:r>
          </a:p>
        </p:txBody>
      </p:sp>
      <p:graphicFrame>
        <p:nvGraphicFramePr>
          <p:cNvPr id="8" name="Tableau 7">
            <a:extLst>
              <a:ext uri="{FF2B5EF4-FFF2-40B4-BE49-F238E27FC236}">
                <a16:creationId xmlns:a16="http://schemas.microsoft.com/office/drawing/2014/main" id="{82C11DA3-6D9F-402E-8C77-979D599768EB}"/>
              </a:ext>
            </a:extLst>
          </p:cNvPr>
          <p:cNvGraphicFramePr>
            <a:graphicFrameLocks noGrp="1"/>
          </p:cNvGraphicFramePr>
          <p:nvPr>
            <p:extLst>
              <p:ext uri="{D42A27DB-BD31-4B8C-83A1-F6EECF244321}">
                <p14:modId xmlns:p14="http://schemas.microsoft.com/office/powerpoint/2010/main" val="410905223"/>
              </p:ext>
            </p:extLst>
          </p:nvPr>
        </p:nvGraphicFramePr>
        <p:xfrm>
          <a:off x="2771800" y="2499742"/>
          <a:ext cx="4320480" cy="1641813"/>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val="4291808193"/>
                    </a:ext>
                  </a:extLst>
                </a:gridCol>
                <a:gridCol w="1080120">
                  <a:extLst>
                    <a:ext uri="{9D8B030D-6E8A-4147-A177-3AD203B41FA5}">
                      <a16:colId xmlns:a16="http://schemas.microsoft.com/office/drawing/2014/main" val="3629523369"/>
                    </a:ext>
                  </a:extLst>
                </a:gridCol>
                <a:gridCol w="864096">
                  <a:extLst>
                    <a:ext uri="{9D8B030D-6E8A-4147-A177-3AD203B41FA5}">
                      <a16:colId xmlns:a16="http://schemas.microsoft.com/office/drawing/2014/main" val="1554605425"/>
                    </a:ext>
                  </a:extLst>
                </a:gridCol>
              </a:tblGrid>
              <a:tr h="270447">
                <a:tc>
                  <a:txBody>
                    <a:bodyPr/>
                    <a:lstStyle/>
                    <a:p>
                      <a:r>
                        <a:rPr lang="fr-FR" sz="1100" dirty="0"/>
                        <a:t>SATISFACTION</a:t>
                      </a:r>
                    </a:p>
                  </a:txBody>
                  <a:tcPr marT="34290" marB="34290">
                    <a:solidFill>
                      <a:srgbClr val="A0007F"/>
                    </a:solidFill>
                  </a:tcPr>
                </a:tc>
                <a:tc>
                  <a:txBody>
                    <a:bodyPr/>
                    <a:lstStyle/>
                    <a:p>
                      <a:pPr algn="ctr"/>
                      <a:r>
                        <a:rPr lang="fr-FR" sz="1100" dirty="0"/>
                        <a:t>OUI</a:t>
                      </a:r>
                    </a:p>
                  </a:txBody>
                  <a:tcPr marT="34290" marB="34290">
                    <a:solidFill>
                      <a:srgbClr val="A0007F"/>
                    </a:solidFill>
                  </a:tcPr>
                </a:tc>
                <a:tc>
                  <a:txBody>
                    <a:bodyPr/>
                    <a:lstStyle/>
                    <a:p>
                      <a:pPr algn="ctr"/>
                      <a:r>
                        <a:rPr lang="fr-FR" sz="1100" dirty="0"/>
                        <a:t>NON</a:t>
                      </a:r>
                    </a:p>
                  </a:txBody>
                  <a:tcPr marT="34290" marB="34290">
                    <a:solidFill>
                      <a:srgbClr val="A0007F"/>
                    </a:solidFill>
                  </a:tcPr>
                </a:tc>
                <a:extLst>
                  <a:ext uri="{0D108BD9-81ED-4DB2-BD59-A6C34878D82A}">
                    <a16:rowId xmlns:a16="http://schemas.microsoft.com/office/drawing/2014/main" val="1792253703"/>
                  </a:ext>
                </a:extLst>
              </a:tr>
              <a:tr h="274203">
                <a:tc>
                  <a:txBody>
                    <a:bodyPr/>
                    <a:lstStyle/>
                    <a:p>
                      <a:r>
                        <a:rPr lang="fr-FR" sz="1100" b="1" dirty="0">
                          <a:solidFill>
                            <a:schemeClr val="tx1">
                              <a:lumMod val="75000"/>
                              <a:lumOff val="25000"/>
                            </a:schemeClr>
                          </a:solidFill>
                        </a:rPr>
                        <a:t>Satisfaction générale</a:t>
                      </a:r>
                    </a:p>
                  </a:txBody>
                  <a:tcPr marT="34290" marB="34290" anchor="ctr">
                    <a:solidFill>
                      <a:srgbClr val="E3A8C7"/>
                    </a:solidFill>
                  </a:tcPr>
                </a:tc>
                <a:tc>
                  <a:txBody>
                    <a:bodyPr/>
                    <a:lstStyle/>
                    <a:p>
                      <a:pPr algn="ctr"/>
                      <a:r>
                        <a:rPr lang="fr-FR" sz="1100" b="1" dirty="0">
                          <a:solidFill>
                            <a:schemeClr val="tx1">
                              <a:lumMod val="75000"/>
                              <a:lumOff val="25000"/>
                            </a:schemeClr>
                          </a:solidFill>
                        </a:rPr>
                        <a:t>100%</a:t>
                      </a:r>
                    </a:p>
                  </a:txBody>
                  <a:tcPr marT="34290" marB="34290" anchor="ctr">
                    <a:solidFill>
                      <a:srgbClr val="E3A8C7"/>
                    </a:solidFill>
                  </a:tcPr>
                </a:tc>
                <a:tc>
                  <a:txBody>
                    <a:bodyPr/>
                    <a:lstStyle/>
                    <a:p>
                      <a:pPr algn="ctr"/>
                      <a:r>
                        <a:rPr lang="fr-FR" sz="1100" b="1" dirty="0">
                          <a:solidFill>
                            <a:schemeClr val="tx1">
                              <a:lumMod val="75000"/>
                              <a:lumOff val="25000"/>
                            </a:schemeClr>
                          </a:solidFill>
                        </a:rPr>
                        <a:t>0%</a:t>
                      </a:r>
                    </a:p>
                  </a:txBody>
                  <a:tcPr marT="34290" marB="34290" anchor="ctr">
                    <a:solidFill>
                      <a:srgbClr val="E3A8C7"/>
                    </a:solidFill>
                  </a:tcPr>
                </a:tc>
                <a:extLst>
                  <a:ext uri="{0D108BD9-81ED-4DB2-BD59-A6C34878D82A}">
                    <a16:rowId xmlns:a16="http://schemas.microsoft.com/office/drawing/2014/main" val="1162420562"/>
                  </a:ext>
                </a:extLst>
              </a:tr>
              <a:tr h="411480">
                <a:tc>
                  <a:txBody>
                    <a:bodyPr/>
                    <a:lstStyle/>
                    <a:p>
                      <a:r>
                        <a:rPr lang="fr-FR" sz="1100" dirty="0">
                          <a:solidFill>
                            <a:schemeClr val="tx1">
                              <a:lumMod val="75000"/>
                              <a:lumOff val="25000"/>
                            </a:schemeClr>
                          </a:solidFill>
                        </a:rPr>
                        <a:t>Recommandation du produit</a:t>
                      </a:r>
                    </a:p>
                  </a:txBody>
                  <a:tcPr marT="34290" marB="34290" anchor="ctr">
                    <a:solidFill>
                      <a:srgbClr val="F5C7DE"/>
                    </a:solidFill>
                  </a:tcPr>
                </a:tc>
                <a:tc>
                  <a:txBody>
                    <a:bodyPr/>
                    <a:lstStyle/>
                    <a:p>
                      <a:pPr algn="ctr"/>
                      <a:r>
                        <a:rPr lang="fr-FR" sz="1100" dirty="0">
                          <a:solidFill>
                            <a:schemeClr val="tx1">
                              <a:lumMod val="75000"/>
                              <a:lumOff val="25000"/>
                            </a:schemeClr>
                          </a:solidFill>
                        </a:rPr>
                        <a:t>100%</a:t>
                      </a:r>
                    </a:p>
                  </a:txBody>
                  <a:tcPr marT="34290" marB="34290" anchor="ctr">
                    <a:solidFill>
                      <a:srgbClr val="F5C7DE"/>
                    </a:solidFill>
                  </a:tcPr>
                </a:tc>
                <a:tc>
                  <a:txBody>
                    <a:bodyPr/>
                    <a:lstStyle/>
                    <a:p>
                      <a:pPr algn="ctr"/>
                      <a:r>
                        <a:rPr lang="fr-FR" sz="1100" dirty="0">
                          <a:solidFill>
                            <a:schemeClr val="tx1">
                              <a:lumMod val="75000"/>
                              <a:lumOff val="25000"/>
                            </a:schemeClr>
                          </a:solidFill>
                        </a:rPr>
                        <a:t>0%</a:t>
                      </a:r>
                    </a:p>
                  </a:txBody>
                  <a:tcPr marT="34290" marB="34290" anchor="ctr">
                    <a:solidFill>
                      <a:srgbClr val="F5C7DE"/>
                    </a:solidFill>
                  </a:tcPr>
                </a:tc>
                <a:extLst>
                  <a:ext uri="{0D108BD9-81ED-4DB2-BD59-A6C34878D82A}">
                    <a16:rowId xmlns:a16="http://schemas.microsoft.com/office/drawing/2014/main" val="636462598"/>
                  </a:ext>
                </a:extLst>
              </a:tr>
              <a:tr h="274203">
                <a:tc>
                  <a:txBody>
                    <a:bodyPr/>
                    <a:lstStyle/>
                    <a:p>
                      <a:r>
                        <a:rPr lang="fr-FR" sz="1100" dirty="0">
                          <a:solidFill>
                            <a:schemeClr val="tx1">
                              <a:lumMod val="75000"/>
                              <a:lumOff val="25000"/>
                            </a:schemeClr>
                          </a:solidFill>
                        </a:rPr>
                        <a:t>Efficacité protection</a:t>
                      </a:r>
                    </a:p>
                  </a:txBody>
                  <a:tcPr marT="34290" marB="34290" anchor="ctr">
                    <a:solidFill>
                      <a:srgbClr val="E3A8C7"/>
                    </a:solidFill>
                  </a:tcPr>
                </a:tc>
                <a:tc>
                  <a:txBody>
                    <a:bodyPr/>
                    <a:lstStyle/>
                    <a:p>
                      <a:pPr algn="ctr"/>
                      <a:r>
                        <a:rPr lang="fr-FR" sz="1100" dirty="0">
                          <a:solidFill>
                            <a:schemeClr val="tx1">
                              <a:lumMod val="75000"/>
                              <a:lumOff val="25000"/>
                            </a:schemeClr>
                          </a:solidFill>
                        </a:rPr>
                        <a:t>100%</a:t>
                      </a:r>
                    </a:p>
                  </a:txBody>
                  <a:tcPr marT="34290" marB="34290" anchor="ctr">
                    <a:solidFill>
                      <a:srgbClr val="E3A8C7"/>
                    </a:solidFill>
                  </a:tcPr>
                </a:tc>
                <a:tc>
                  <a:txBody>
                    <a:bodyPr/>
                    <a:lstStyle/>
                    <a:p>
                      <a:pPr algn="ctr"/>
                      <a:r>
                        <a:rPr lang="fr-FR" sz="1100" dirty="0">
                          <a:solidFill>
                            <a:schemeClr val="tx1">
                              <a:lumMod val="75000"/>
                              <a:lumOff val="25000"/>
                            </a:schemeClr>
                          </a:solidFill>
                        </a:rPr>
                        <a:t>0%</a:t>
                      </a:r>
                    </a:p>
                  </a:txBody>
                  <a:tcPr marT="34290" marB="34290" anchor="ctr">
                    <a:solidFill>
                      <a:srgbClr val="E3A8C7"/>
                    </a:solidFill>
                  </a:tcPr>
                </a:tc>
                <a:extLst>
                  <a:ext uri="{0D108BD9-81ED-4DB2-BD59-A6C34878D82A}">
                    <a16:rowId xmlns:a16="http://schemas.microsoft.com/office/drawing/2014/main" val="4059198581"/>
                  </a:ext>
                </a:extLst>
              </a:tr>
              <a:tr h="411480">
                <a:tc>
                  <a:txBody>
                    <a:bodyPr/>
                    <a:lstStyle/>
                    <a:p>
                      <a:r>
                        <a:rPr lang="fr-FR" sz="1100" b="1" dirty="0">
                          <a:solidFill>
                            <a:schemeClr val="tx1">
                              <a:lumMod val="75000"/>
                              <a:lumOff val="25000"/>
                            </a:schemeClr>
                          </a:solidFill>
                        </a:rPr>
                        <a:t>Tolérance ressentie</a:t>
                      </a:r>
                    </a:p>
                  </a:txBody>
                  <a:tcPr marT="34290" marB="34290" anchor="ctr">
                    <a:solidFill>
                      <a:srgbClr val="F5C7DE"/>
                    </a:solidFill>
                  </a:tcPr>
                </a:tc>
                <a:tc>
                  <a:txBody>
                    <a:bodyPr/>
                    <a:lstStyle/>
                    <a:p>
                      <a:pPr algn="ctr"/>
                      <a:r>
                        <a:rPr lang="fr-FR" sz="1100" b="1" dirty="0">
                          <a:solidFill>
                            <a:schemeClr val="tx1">
                              <a:lumMod val="75000"/>
                              <a:lumOff val="25000"/>
                            </a:schemeClr>
                          </a:solidFill>
                        </a:rPr>
                        <a:t>100% excellente</a:t>
                      </a:r>
                    </a:p>
                  </a:txBody>
                  <a:tcPr marT="34290" marB="34290" anchor="ctr">
                    <a:solidFill>
                      <a:srgbClr val="F5C7DE"/>
                    </a:solidFill>
                  </a:tcPr>
                </a:tc>
                <a:tc>
                  <a:txBody>
                    <a:bodyPr/>
                    <a:lstStyle/>
                    <a:p>
                      <a:pPr algn="ctr"/>
                      <a:r>
                        <a:rPr lang="fr-FR" sz="1100" b="1" dirty="0">
                          <a:solidFill>
                            <a:schemeClr val="tx1">
                              <a:lumMod val="75000"/>
                              <a:lumOff val="25000"/>
                            </a:schemeClr>
                          </a:solidFill>
                        </a:rPr>
                        <a:t>0%</a:t>
                      </a:r>
                    </a:p>
                  </a:txBody>
                  <a:tcPr marT="34290" marB="34290" anchor="ctr">
                    <a:solidFill>
                      <a:srgbClr val="F5C7DE"/>
                    </a:solidFill>
                  </a:tcPr>
                </a:tc>
                <a:extLst>
                  <a:ext uri="{0D108BD9-81ED-4DB2-BD59-A6C34878D82A}">
                    <a16:rowId xmlns:a16="http://schemas.microsoft.com/office/drawing/2014/main" val="1454604112"/>
                  </a:ext>
                </a:extLst>
              </a:tr>
            </a:tbl>
          </a:graphicData>
        </a:graphic>
      </p:graphicFrame>
      <p:pic>
        <p:nvPicPr>
          <p:cNvPr id="11" name="Image 10">
            <a:extLst>
              <a:ext uri="{FF2B5EF4-FFF2-40B4-BE49-F238E27FC236}">
                <a16:creationId xmlns:a16="http://schemas.microsoft.com/office/drawing/2014/main" id="{444A262C-5FF8-4F5B-8E5D-BBC7FF817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8544" y="2625918"/>
            <a:ext cx="3385372" cy="1251905"/>
          </a:xfrm>
          <a:prstGeom prst="rect">
            <a:avLst/>
          </a:prstGeom>
        </p:spPr>
      </p:pic>
    </p:spTree>
    <p:extLst>
      <p:ext uri="{BB962C8B-B14F-4D97-AF65-F5344CB8AC3E}">
        <p14:creationId xmlns:p14="http://schemas.microsoft.com/office/powerpoint/2010/main" val="918942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45736" y="3992104"/>
            <a:ext cx="252028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Commercialisés </a:t>
            </a:r>
            <a:br>
              <a:rPr lang="fr-FR" sz="1000" i="1" dirty="0">
                <a:solidFill>
                  <a:srgbClr val="B85093"/>
                </a:solidFill>
                <a:latin typeface="Times New Roman"/>
                <a:cs typeface="Times New Roman"/>
              </a:rPr>
            </a:br>
            <a:r>
              <a:rPr lang="fr-FR" sz="1000" i="1" dirty="0">
                <a:solidFill>
                  <a:srgbClr val="B85093"/>
                </a:solidFill>
                <a:latin typeface="Times New Roman"/>
                <a:cs typeface="Times New Roman"/>
              </a:rPr>
              <a:t>en </a:t>
            </a:r>
            <a:r>
              <a:rPr lang="fr-FR" sz="1000" b="1" i="1" dirty="0">
                <a:solidFill>
                  <a:srgbClr val="B85093"/>
                </a:solidFill>
                <a:latin typeface="Times New Roman"/>
                <a:cs typeface="Times New Roman"/>
              </a:rPr>
              <a:t>2017</a:t>
            </a:r>
          </a:p>
        </p:txBody>
      </p:sp>
      <p:sp>
        <p:nvSpPr>
          <p:cNvPr id="3" name="Demi-cadre 2"/>
          <p:cNvSpPr/>
          <p:nvPr/>
        </p:nvSpPr>
        <p:spPr>
          <a:xfrm flipH="1" flipV="1">
            <a:off x="2771800" y="3895638"/>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TAMPONS AVEC APPLICATEUR</a:t>
            </a:r>
            <a:br>
              <a:rPr lang="fr-FR" sz="2400" dirty="0">
                <a:solidFill>
                  <a:srgbClr val="A0007F"/>
                </a:solidFill>
                <a:latin typeface="Arial Black"/>
                <a:cs typeface="Arial Black"/>
              </a:rPr>
            </a:br>
            <a:r>
              <a:rPr lang="fr-FR" sz="1400" dirty="0">
                <a:solidFill>
                  <a:srgbClr val="A0007F"/>
                </a:solidFill>
                <a:latin typeface="Arial Black"/>
                <a:cs typeface="Arial Black"/>
              </a:rPr>
              <a:t>SÛRS, RESPECTUEUX &amp; DOUX</a:t>
            </a:r>
            <a:endParaRPr lang="fr-FR" sz="1400" dirty="0">
              <a:solidFill>
                <a:srgbClr val="FF6600"/>
              </a:solidFill>
              <a:latin typeface="Arial Black"/>
              <a:cs typeface="Arial Black"/>
            </a:endParaRPr>
          </a:p>
        </p:txBody>
      </p:sp>
      <p:sp>
        <p:nvSpPr>
          <p:cNvPr id="17" name="ZoneTexte 16">
            <a:extLst>
              <a:ext uri="{FF2B5EF4-FFF2-40B4-BE49-F238E27FC236}">
                <a16:creationId xmlns:a16="http://schemas.microsoft.com/office/drawing/2014/main" id="{CFB44F3D-6649-41D1-92C7-0F07977FBAAC}"/>
              </a:ext>
            </a:extLst>
          </p:cNvPr>
          <p:cNvSpPr txBox="1"/>
          <p:nvPr/>
        </p:nvSpPr>
        <p:spPr>
          <a:xfrm>
            <a:off x="3563888" y="1707654"/>
            <a:ext cx="4807595" cy="892552"/>
          </a:xfrm>
          <a:prstGeom prst="rect">
            <a:avLst/>
          </a:prstGeom>
          <a:noFill/>
        </p:spPr>
        <p:txBody>
          <a:bodyPr wrap="square" rtlCol="0">
            <a:spAutoFit/>
          </a:bodyPr>
          <a:lstStyle/>
          <a:p>
            <a:r>
              <a:rPr lang="fr-FR" sz="1600" b="1" i="1" dirty="0">
                <a:solidFill>
                  <a:srgbClr val="A0007F"/>
                </a:solidFill>
                <a:latin typeface="Times New Roman"/>
                <a:cs typeface="Times New Roman"/>
              </a:rPr>
              <a:t>Pendant les périodes de menstruation </a:t>
            </a:r>
          </a:p>
          <a:p>
            <a:endParaRPr lang="fr-FR" sz="800" b="1" i="1" dirty="0">
              <a:solidFill>
                <a:srgbClr val="A0007F"/>
              </a:solidFill>
              <a:latin typeface="Times New Roman"/>
              <a:cs typeface="Times New Roman"/>
            </a:endParaRPr>
          </a:p>
          <a:p>
            <a:r>
              <a:rPr lang="fr-FR" sz="1200" dirty="0">
                <a:solidFill>
                  <a:srgbClr val="A0007F"/>
                </a:solidFill>
                <a:cs typeface="Times New Roman"/>
              </a:rPr>
              <a:t>En coton bio - Aide à réduire les risques d’irritations et d’allergies</a:t>
            </a:r>
          </a:p>
          <a:p>
            <a:endParaRPr lang="fr-FR" sz="1600" b="1" i="1" dirty="0">
              <a:solidFill>
                <a:srgbClr val="A0007F"/>
              </a:solidFill>
              <a:latin typeface="Times New Roman"/>
              <a:cs typeface="Times New Roman"/>
            </a:endParaRPr>
          </a:p>
        </p:txBody>
      </p:sp>
      <p:sp>
        <p:nvSpPr>
          <p:cNvPr id="19" name="Rectangle 18"/>
          <p:cNvSpPr/>
          <p:nvPr/>
        </p:nvSpPr>
        <p:spPr>
          <a:xfrm>
            <a:off x="3635897" y="2495302"/>
            <a:ext cx="4735585" cy="1169551"/>
          </a:xfrm>
          <a:prstGeom prst="rect">
            <a:avLst/>
          </a:prstGeom>
        </p:spPr>
        <p:txBody>
          <a:bodyPr wrap="square">
            <a:spAutoFit/>
          </a:bodyPr>
          <a:lstStyle/>
          <a:p>
            <a:pPr indent="-285750">
              <a:buClr>
                <a:srgbClr val="A0007F"/>
              </a:buClr>
              <a:buFont typeface="Arial"/>
              <a:buChar char="•"/>
            </a:pPr>
            <a:r>
              <a:rPr lang="fr-FR" sz="1400" dirty="0">
                <a:solidFill>
                  <a:schemeClr val="tx1">
                    <a:lumMod val="75000"/>
                    <a:lumOff val="25000"/>
                  </a:schemeClr>
                </a:solidFill>
              </a:rPr>
              <a:t>Pour réduire le risque de </a:t>
            </a:r>
            <a:r>
              <a:rPr lang="fr-FR" sz="1400" b="1" dirty="0">
                <a:solidFill>
                  <a:schemeClr val="tx1">
                    <a:lumMod val="75000"/>
                    <a:lumOff val="25000"/>
                  </a:schemeClr>
                </a:solidFill>
              </a:rPr>
              <a:t>Syndrome du choc toxique </a:t>
            </a:r>
            <a:r>
              <a:rPr lang="fr-FR" sz="1400" dirty="0">
                <a:solidFill>
                  <a:schemeClr val="tx1">
                    <a:lumMod val="75000"/>
                    <a:lumOff val="25000"/>
                  </a:schemeClr>
                </a:solidFill>
              </a:rPr>
              <a:t>: </a:t>
            </a:r>
          </a:p>
          <a:p>
            <a:pPr lvl="1" indent="-285750">
              <a:buClr>
                <a:srgbClr val="A0007F"/>
              </a:buClr>
              <a:buFont typeface="Arial"/>
              <a:buChar char="•"/>
            </a:pPr>
            <a:r>
              <a:rPr lang="fr-FR" sz="1400" dirty="0">
                <a:solidFill>
                  <a:schemeClr val="tx1">
                    <a:lumMod val="75000"/>
                    <a:lumOff val="25000"/>
                  </a:schemeClr>
                </a:solidFill>
              </a:rPr>
              <a:t>À changer toutes les 4 à 6h</a:t>
            </a:r>
          </a:p>
          <a:p>
            <a:pPr lvl="1" indent="-285750">
              <a:buClr>
                <a:srgbClr val="A0007F"/>
              </a:buClr>
              <a:buFont typeface="Arial"/>
              <a:buChar char="•"/>
            </a:pPr>
            <a:r>
              <a:rPr lang="fr-FR" sz="1400" dirty="0">
                <a:solidFill>
                  <a:schemeClr val="tx1">
                    <a:lumMod val="75000"/>
                    <a:lumOff val="25000"/>
                  </a:schemeClr>
                </a:solidFill>
              </a:rPr>
              <a:t>Eviter les tampon pendant la nuit</a:t>
            </a:r>
          </a:p>
          <a:p>
            <a:pPr>
              <a:buClr>
                <a:srgbClr val="A0007F"/>
              </a:buClr>
            </a:pPr>
            <a:endParaRPr lang="fr-FR" sz="1400" dirty="0">
              <a:solidFill>
                <a:schemeClr val="tx1">
                  <a:lumMod val="75000"/>
                  <a:lumOff val="25000"/>
                </a:schemeClr>
              </a:solidFill>
            </a:endParaRPr>
          </a:p>
          <a:p>
            <a:pPr marL="285750" indent="-285750">
              <a:buClr>
                <a:srgbClr val="A0007F"/>
              </a:buClr>
              <a:buFont typeface="Arial"/>
              <a:buChar char="•"/>
            </a:pPr>
            <a:r>
              <a:rPr lang="fr-FR" sz="1400" dirty="0">
                <a:solidFill>
                  <a:schemeClr val="tx1">
                    <a:lumMod val="75000"/>
                    <a:lumOff val="25000"/>
                  </a:schemeClr>
                </a:solidFill>
              </a:rPr>
              <a:t>Ne pas jeter dans les toilettes</a:t>
            </a:r>
            <a:endParaRPr lang="fr-FR" sz="1400" b="1" i="1" dirty="0">
              <a:solidFill>
                <a:schemeClr val="tx1">
                  <a:lumMod val="75000"/>
                  <a:lumOff val="25000"/>
                </a:schemeClr>
              </a:solidFill>
              <a:cs typeface="Times New Roman"/>
            </a:endParaRPr>
          </a:p>
        </p:txBody>
      </p:sp>
      <p:pic>
        <p:nvPicPr>
          <p:cNvPr id="13" name="Image 12">
            <a:extLst>
              <a:ext uri="{FF2B5EF4-FFF2-40B4-BE49-F238E27FC236}">
                <a16:creationId xmlns:a16="http://schemas.microsoft.com/office/drawing/2014/main" id="{A46B5ECE-5964-4FEA-AA18-509DFCB11952}"/>
              </a:ext>
            </a:extLst>
          </p:cNvPr>
          <p:cNvPicPr preferRelativeResize="0">
            <a:picLocks/>
          </p:cNvPicPr>
          <p:nvPr/>
        </p:nvPicPr>
        <p:blipFill>
          <a:blip r:embed="rId2">
            <a:duotone>
              <a:schemeClr val="accent4">
                <a:shade val="45000"/>
                <a:satMod val="135000"/>
              </a:schemeClr>
              <a:prstClr val="white"/>
            </a:duotone>
          </a:blip>
          <a:stretch>
            <a:fillRect/>
          </a:stretch>
        </p:blipFill>
        <p:spPr>
          <a:xfrm>
            <a:off x="6303714" y="3324257"/>
            <a:ext cx="540000" cy="541289"/>
          </a:xfrm>
          <a:prstGeom prst="rect">
            <a:avLst/>
          </a:prstGeom>
        </p:spPr>
      </p:pic>
      <p:pic>
        <p:nvPicPr>
          <p:cNvPr id="10" name="Image 9" descr="Saforelle_TAMPON_normal_co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1347615"/>
            <a:ext cx="1598688" cy="2548024"/>
          </a:xfrm>
          <a:prstGeom prst="rect">
            <a:avLst/>
          </a:prstGeom>
        </p:spPr>
      </p:pic>
      <p:pic>
        <p:nvPicPr>
          <p:cNvPr id="2" name="Image 1">
            <a:extLst>
              <a:ext uri="{FF2B5EF4-FFF2-40B4-BE49-F238E27FC236}">
                <a16:creationId xmlns:a16="http://schemas.microsoft.com/office/drawing/2014/main" id="{EC436F46-55A9-4FC3-B890-FBA9EF476F22}"/>
              </a:ext>
            </a:extLst>
          </p:cNvPr>
          <p:cNvPicPr>
            <a:picLocks noChangeAspect="1"/>
          </p:cNvPicPr>
          <p:nvPr/>
        </p:nvPicPr>
        <p:blipFill>
          <a:blip r:embed="rId4"/>
          <a:stretch>
            <a:fillRect/>
          </a:stretch>
        </p:blipFill>
        <p:spPr>
          <a:xfrm>
            <a:off x="9504487" y="1316702"/>
            <a:ext cx="6143625" cy="2609850"/>
          </a:xfrm>
          <a:prstGeom prst="rect">
            <a:avLst/>
          </a:prstGeom>
        </p:spPr>
      </p:pic>
    </p:spTree>
    <p:extLst>
      <p:ext uri="{BB962C8B-B14F-4D97-AF65-F5344CB8AC3E}">
        <p14:creationId xmlns:p14="http://schemas.microsoft.com/office/powerpoint/2010/main" val="3349755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79F1A94E-11F9-4989-A203-AA58F9B672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240" r="41925" b="9858"/>
          <a:stretch/>
        </p:blipFill>
        <p:spPr>
          <a:xfrm>
            <a:off x="890468" y="1023104"/>
            <a:ext cx="2457396" cy="3368105"/>
          </a:xfrm>
          <a:prstGeom prst="rect">
            <a:avLst/>
          </a:prstGeom>
        </p:spPr>
      </p:pic>
      <p:sp>
        <p:nvSpPr>
          <p:cNvPr id="5" name="ZoneTexte 4"/>
          <p:cNvSpPr txBox="1"/>
          <p:nvPr/>
        </p:nvSpPr>
        <p:spPr>
          <a:xfrm>
            <a:off x="3773682" y="978698"/>
            <a:ext cx="5352406" cy="379591"/>
          </a:xfrm>
          <a:prstGeom prst="rect">
            <a:avLst/>
          </a:prstGeom>
          <a:noFill/>
        </p:spPr>
        <p:txBody>
          <a:bodyPr wrap="square" rtlCol="0">
            <a:spAutoFit/>
          </a:bodyPr>
          <a:lstStyle/>
          <a:p>
            <a:pPr algn="just">
              <a:lnSpc>
                <a:spcPct val="120000"/>
              </a:lnSpc>
            </a:pPr>
            <a:r>
              <a:rPr lang="fr-FR" sz="1600" b="1" dirty="0">
                <a:solidFill>
                  <a:srgbClr val="A0007F"/>
                </a:solidFill>
              </a:rPr>
              <a:t>SYNDROME DU CHOC TOXIQUE (SCT)</a:t>
            </a:r>
            <a:endParaRPr lang="fr-FR" sz="1400" dirty="0">
              <a:solidFill>
                <a:srgbClr val="A0007F"/>
              </a:solidFill>
            </a:endParaRPr>
          </a:p>
        </p:txBody>
      </p:sp>
      <p:pic>
        <p:nvPicPr>
          <p:cNvPr id="7" name="Image 6" descr="Aillette_Saforel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070" y="798142"/>
            <a:ext cx="1134618" cy="381762"/>
          </a:xfrm>
          <a:prstGeom prst="rect">
            <a:avLst/>
          </a:prstGeom>
        </p:spPr>
      </p:pic>
      <p:sp>
        <p:nvSpPr>
          <p:cNvPr id="8" name="ZoneTexte 7"/>
          <p:cNvSpPr txBox="1"/>
          <p:nvPr/>
        </p:nvSpPr>
        <p:spPr>
          <a:xfrm>
            <a:off x="395536" y="373478"/>
            <a:ext cx="1368152" cy="615553"/>
          </a:xfrm>
          <a:prstGeom prst="rect">
            <a:avLst/>
          </a:prstGeom>
          <a:noFill/>
        </p:spPr>
        <p:txBody>
          <a:bodyPr wrap="square" rtlCol="0">
            <a:spAutoFit/>
          </a:bodyPr>
          <a:lstStyle/>
          <a:p>
            <a:r>
              <a:rPr lang="fr-FR" sz="1400" dirty="0">
                <a:solidFill>
                  <a:srgbClr val="A0007F"/>
                </a:solidFill>
              </a:rPr>
              <a:t>EN SAVOIR </a:t>
            </a:r>
            <a:r>
              <a:rPr lang="fr-FR" sz="2000" b="1" dirty="0">
                <a:solidFill>
                  <a:srgbClr val="A0007F"/>
                </a:solidFill>
                <a:latin typeface="Arial Black"/>
                <a:cs typeface="Arial Black"/>
              </a:rPr>
              <a:t>PLUS</a:t>
            </a:r>
          </a:p>
        </p:txBody>
      </p:sp>
      <p:sp>
        <p:nvSpPr>
          <p:cNvPr id="2" name="AutoShape 2" descr="Portait of young woman raising her hand : Photo">
            <a:extLst>
              <a:ext uri="{FF2B5EF4-FFF2-40B4-BE49-F238E27FC236}">
                <a16:creationId xmlns:a16="http://schemas.microsoft.com/office/drawing/2014/main" id="{69208231-6055-4375-847A-7CC72011085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Rectangle 9">
            <a:extLst>
              <a:ext uri="{FF2B5EF4-FFF2-40B4-BE49-F238E27FC236}">
                <a16:creationId xmlns:a16="http://schemas.microsoft.com/office/drawing/2014/main" id="{9052DD64-9876-4130-8826-3140467C2E7A}"/>
              </a:ext>
            </a:extLst>
          </p:cNvPr>
          <p:cNvSpPr/>
          <p:nvPr/>
        </p:nvSpPr>
        <p:spPr>
          <a:xfrm>
            <a:off x="3637417" y="1482751"/>
            <a:ext cx="5183053" cy="2862323"/>
          </a:xfrm>
          <a:prstGeom prst="rect">
            <a:avLst/>
          </a:prstGeom>
        </p:spPr>
        <p:txBody>
          <a:bodyPr wrap="square">
            <a:spAutoFit/>
          </a:bodyPr>
          <a:lstStyle/>
          <a:p>
            <a:pPr marL="285750" lvl="1" indent="-285750">
              <a:buClr>
                <a:srgbClr val="A0007F"/>
              </a:buClr>
              <a:buFont typeface="Arial"/>
              <a:buChar char="•"/>
            </a:pPr>
            <a:r>
              <a:rPr lang="fr-FR" sz="1400" dirty="0">
                <a:solidFill>
                  <a:schemeClr val="tx1">
                    <a:lumMod val="75000"/>
                    <a:lumOff val="25000"/>
                  </a:schemeClr>
                </a:solidFill>
              </a:rPr>
              <a:t>Le SCT est une </a:t>
            </a:r>
            <a:r>
              <a:rPr lang="fr-FR" sz="1400" b="1" dirty="0">
                <a:solidFill>
                  <a:schemeClr val="tx1">
                    <a:lumMod val="75000"/>
                    <a:lumOff val="25000"/>
                  </a:schemeClr>
                </a:solidFill>
              </a:rPr>
              <a:t>affection rare, mais grave </a:t>
            </a:r>
            <a:r>
              <a:rPr lang="fr-FR" sz="1400" dirty="0">
                <a:solidFill>
                  <a:schemeClr val="tx1">
                    <a:lumMod val="75000"/>
                    <a:lumOff val="25000"/>
                  </a:schemeClr>
                </a:solidFill>
              </a:rPr>
              <a:t>provoqué </a:t>
            </a:r>
            <a:br>
              <a:rPr lang="fr-FR" sz="1400" dirty="0">
                <a:solidFill>
                  <a:schemeClr val="tx1">
                    <a:lumMod val="75000"/>
                    <a:lumOff val="25000"/>
                  </a:schemeClr>
                </a:solidFill>
              </a:rPr>
            </a:br>
            <a:r>
              <a:rPr lang="fr-FR" sz="1400" dirty="0">
                <a:solidFill>
                  <a:schemeClr val="tx1">
                    <a:lumMod val="75000"/>
                    <a:lumOff val="25000"/>
                  </a:schemeClr>
                </a:solidFill>
              </a:rPr>
              <a:t>par des </a:t>
            </a:r>
            <a:r>
              <a:rPr lang="fr-FR" sz="1400" b="1" dirty="0">
                <a:solidFill>
                  <a:schemeClr val="tx1">
                    <a:lumMod val="75000"/>
                    <a:lumOff val="25000"/>
                  </a:schemeClr>
                </a:solidFill>
              </a:rPr>
              <a:t>toxines d’origine bactérienne </a:t>
            </a:r>
            <a:r>
              <a:rPr lang="fr-FR" sz="1200" dirty="0">
                <a:solidFill>
                  <a:schemeClr val="tx1">
                    <a:lumMod val="75000"/>
                    <a:lumOff val="25000"/>
                  </a:schemeClr>
                </a:solidFill>
              </a:rPr>
              <a:t>(staphylocoque doré) </a:t>
            </a:r>
            <a:br>
              <a:rPr lang="fr-FR" sz="1400" dirty="0">
                <a:solidFill>
                  <a:schemeClr val="tx1">
                    <a:lumMod val="75000"/>
                    <a:lumOff val="25000"/>
                  </a:schemeClr>
                </a:solidFill>
              </a:rPr>
            </a:br>
            <a:r>
              <a:rPr lang="fr-FR" sz="1400" dirty="0">
                <a:solidFill>
                  <a:schemeClr val="tx1">
                    <a:lumMod val="75000"/>
                    <a:lumOff val="25000"/>
                  </a:schemeClr>
                </a:solidFill>
              </a:rPr>
              <a:t>se trouvant habituellement dans la peau, le nez. </a:t>
            </a:r>
          </a:p>
          <a:p>
            <a:pPr marL="285750" lvl="1" indent="-285750">
              <a:buClr>
                <a:srgbClr val="A0007F"/>
              </a:buClr>
              <a:buFont typeface="Arial"/>
              <a:buChar char="•"/>
            </a:pPr>
            <a:endParaRPr lang="fr-FR" sz="400" dirty="0">
              <a:solidFill>
                <a:schemeClr val="tx1">
                  <a:lumMod val="75000"/>
                  <a:lumOff val="25000"/>
                </a:schemeClr>
              </a:solidFill>
            </a:endParaRPr>
          </a:p>
          <a:p>
            <a:pPr marL="285750" lvl="1" indent="-285750">
              <a:buClr>
                <a:srgbClr val="A0007F"/>
              </a:buClr>
              <a:buFont typeface="Arial"/>
              <a:buChar char="•"/>
            </a:pPr>
            <a:r>
              <a:rPr lang="fr-FR" sz="1400" dirty="0">
                <a:solidFill>
                  <a:schemeClr val="tx1">
                    <a:lumMod val="75000"/>
                    <a:lumOff val="25000"/>
                  </a:schemeClr>
                </a:solidFill>
              </a:rPr>
              <a:t>Il se développe si un </a:t>
            </a:r>
            <a:r>
              <a:rPr lang="fr-FR" sz="1400" b="1" dirty="0">
                <a:solidFill>
                  <a:schemeClr val="tx1">
                    <a:lumMod val="75000"/>
                    <a:lumOff val="25000"/>
                  </a:schemeClr>
                </a:solidFill>
              </a:rPr>
              <a:t>tampon imprégné </a:t>
            </a:r>
            <a:r>
              <a:rPr lang="fr-FR" sz="1400" dirty="0">
                <a:solidFill>
                  <a:schemeClr val="tx1">
                    <a:lumMod val="75000"/>
                    <a:lumOff val="25000"/>
                  </a:schemeClr>
                </a:solidFill>
              </a:rPr>
              <a:t>ou une </a:t>
            </a:r>
            <a:r>
              <a:rPr lang="fr-FR" sz="1400" b="1" dirty="0">
                <a:solidFill>
                  <a:schemeClr val="tx1">
                    <a:lumMod val="75000"/>
                    <a:lumOff val="25000"/>
                  </a:schemeClr>
                </a:solidFill>
              </a:rPr>
              <a:t>coupe remplie </a:t>
            </a:r>
            <a:br>
              <a:rPr lang="fr-FR" sz="1400" dirty="0">
                <a:solidFill>
                  <a:schemeClr val="tx1">
                    <a:lumMod val="75000"/>
                    <a:lumOff val="25000"/>
                  </a:schemeClr>
                </a:solidFill>
              </a:rPr>
            </a:br>
            <a:r>
              <a:rPr lang="fr-FR" sz="1400" b="1" dirty="0">
                <a:solidFill>
                  <a:schemeClr val="tx1">
                    <a:lumMod val="75000"/>
                    <a:lumOff val="25000"/>
                  </a:schemeClr>
                </a:solidFill>
              </a:rPr>
              <a:t>reste dans la cavité vaginale trop longtemps </a:t>
            </a:r>
            <a:r>
              <a:rPr lang="fr-FR" sz="1400" dirty="0">
                <a:solidFill>
                  <a:schemeClr val="tx1">
                    <a:lumMod val="75000"/>
                    <a:lumOff val="25000"/>
                  </a:schemeClr>
                </a:solidFill>
              </a:rPr>
              <a:t>en présence </a:t>
            </a:r>
            <a:br>
              <a:rPr lang="fr-FR" sz="1400" dirty="0">
                <a:solidFill>
                  <a:schemeClr val="tx1">
                    <a:lumMod val="75000"/>
                    <a:lumOff val="25000"/>
                  </a:schemeClr>
                </a:solidFill>
              </a:rPr>
            </a:br>
            <a:r>
              <a:rPr lang="fr-FR" sz="1400" dirty="0">
                <a:solidFill>
                  <a:schemeClr val="tx1">
                    <a:lumMod val="75000"/>
                    <a:lumOff val="25000"/>
                  </a:schemeClr>
                </a:solidFill>
              </a:rPr>
              <a:t>de cet agent pathogène.</a:t>
            </a:r>
          </a:p>
          <a:p>
            <a:pPr marL="285750" lvl="1" indent="-285750">
              <a:buClr>
                <a:srgbClr val="A0007F"/>
              </a:buClr>
              <a:buFont typeface="Arial"/>
              <a:buChar char="•"/>
            </a:pPr>
            <a:endParaRPr lang="fr-FR" sz="400" dirty="0">
              <a:solidFill>
                <a:schemeClr val="tx1">
                  <a:lumMod val="75000"/>
                  <a:lumOff val="25000"/>
                </a:schemeClr>
              </a:solidFill>
            </a:endParaRPr>
          </a:p>
          <a:p>
            <a:pPr marL="285750" lvl="1" indent="-285750">
              <a:buClr>
                <a:srgbClr val="A0007F"/>
              </a:buClr>
              <a:buFont typeface="Arial"/>
              <a:buChar char="•"/>
            </a:pPr>
            <a:r>
              <a:rPr lang="fr-FR" sz="1400" dirty="0">
                <a:solidFill>
                  <a:schemeClr val="tx1">
                    <a:lumMod val="75000"/>
                    <a:lumOff val="25000"/>
                  </a:schemeClr>
                </a:solidFill>
              </a:rPr>
              <a:t>Les symptômes sont les suivants : fièvre soudaine </a:t>
            </a:r>
            <a:r>
              <a:rPr lang="fr-FR" sz="1200" dirty="0">
                <a:solidFill>
                  <a:schemeClr val="tx1">
                    <a:lumMod val="75000"/>
                    <a:lumOff val="25000"/>
                  </a:schemeClr>
                </a:solidFill>
              </a:rPr>
              <a:t>(39° ou plus)</a:t>
            </a:r>
            <a:r>
              <a:rPr lang="fr-FR" sz="1400" dirty="0">
                <a:solidFill>
                  <a:schemeClr val="tx1">
                    <a:lumMod val="75000"/>
                    <a:lumOff val="25000"/>
                  </a:schemeClr>
                </a:solidFill>
              </a:rPr>
              <a:t>, nausées, vomissements, étourdissements et/ou évanouissements, diarrhées, douleurs musculaires, </a:t>
            </a:r>
            <a:br>
              <a:rPr lang="fr-FR" sz="1400" dirty="0">
                <a:solidFill>
                  <a:schemeClr val="tx1">
                    <a:lumMod val="75000"/>
                    <a:lumOff val="25000"/>
                  </a:schemeClr>
                </a:solidFill>
              </a:rPr>
            </a:br>
            <a:r>
              <a:rPr lang="fr-FR" sz="1400" dirty="0">
                <a:solidFill>
                  <a:schemeClr val="tx1">
                    <a:lumMod val="75000"/>
                    <a:lumOff val="25000"/>
                  </a:schemeClr>
                </a:solidFill>
              </a:rPr>
              <a:t>mal de gorge, éruption cutanée semblable à un coup de soleil.</a:t>
            </a:r>
          </a:p>
          <a:p>
            <a:pPr marL="285750" lvl="1" indent="-285750">
              <a:buClr>
                <a:srgbClr val="A0007F"/>
              </a:buClr>
              <a:buFont typeface="Arial"/>
              <a:buChar char="•"/>
            </a:pPr>
            <a:endParaRPr lang="fr-FR" sz="400" dirty="0">
              <a:solidFill>
                <a:schemeClr val="tx1">
                  <a:lumMod val="75000"/>
                  <a:lumOff val="25000"/>
                </a:schemeClr>
              </a:solidFill>
            </a:endParaRPr>
          </a:p>
          <a:p>
            <a:pPr marL="285750" lvl="1" indent="-285750">
              <a:buClr>
                <a:srgbClr val="A0007F"/>
              </a:buClr>
              <a:buFont typeface="Arial"/>
              <a:buChar char="•"/>
            </a:pPr>
            <a:r>
              <a:rPr lang="fr-FR" sz="1400" dirty="0">
                <a:solidFill>
                  <a:schemeClr val="tx1">
                    <a:lumMod val="75000"/>
                    <a:lumOff val="25000"/>
                  </a:schemeClr>
                </a:solidFill>
              </a:rPr>
              <a:t>Non soigné, il peut provoquer une </a:t>
            </a:r>
            <a:r>
              <a:rPr lang="fr-FR" sz="1400" b="1" dirty="0">
                <a:solidFill>
                  <a:schemeClr val="tx1">
                    <a:lumMod val="75000"/>
                    <a:lumOff val="25000"/>
                  </a:schemeClr>
                </a:solidFill>
              </a:rPr>
              <a:t>affection grave </a:t>
            </a:r>
            <a:br>
              <a:rPr lang="fr-FR" sz="1400" b="1" dirty="0">
                <a:solidFill>
                  <a:schemeClr val="tx1">
                    <a:lumMod val="75000"/>
                    <a:lumOff val="25000"/>
                  </a:schemeClr>
                </a:solidFill>
              </a:rPr>
            </a:br>
            <a:r>
              <a:rPr lang="fr-FR" sz="1400" dirty="0">
                <a:solidFill>
                  <a:schemeClr val="tx1">
                    <a:lumMod val="75000"/>
                    <a:lumOff val="25000"/>
                  </a:schemeClr>
                </a:solidFill>
              </a:rPr>
              <a:t>ayant des </a:t>
            </a:r>
            <a:r>
              <a:rPr lang="fr-FR" sz="1400" b="1" dirty="0">
                <a:solidFill>
                  <a:schemeClr val="tx1">
                    <a:lumMod val="75000"/>
                    <a:lumOff val="25000"/>
                  </a:schemeClr>
                </a:solidFill>
              </a:rPr>
              <a:t>conséquences mortelles</a:t>
            </a:r>
            <a:r>
              <a:rPr lang="fr-FR" sz="1400" dirty="0">
                <a:solidFill>
                  <a:schemeClr val="tx1">
                    <a:lumMod val="75000"/>
                    <a:lumOff val="25000"/>
                  </a:schemeClr>
                </a:solidFill>
              </a:rPr>
              <a:t>. </a:t>
            </a:r>
          </a:p>
        </p:txBody>
      </p:sp>
      <p:cxnSp>
        <p:nvCxnSpPr>
          <p:cNvPr id="15" name="Connecteur droit 14">
            <a:extLst>
              <a:ext uri="{FF2B5EF4-FFF2-40B4-BE49-F238E27FC236}">
                <a16:creationId xmlns:a16="http://schemas.microsoft.com/office/drawing/2014/main" id="{036B6BAD-CE5A-4802-B581-F7D0A35322C9}"/>
              </a:ext>
            </a:extLst>
          </p:cNvPr>
          <p:cNvCxnSpPr>
            <a:cxnSpLocks/>
          </p:cNvCxnSpPr>
          <p:nvPr/>
        </p:nvCxnSpPr>
        <p:spPr>
          <a:xfrm>
            <a:off x="3635896" y="1035108"/>
            <a:ext cx="0" cy="3356098"/>
          </a:xfrm>
          <a:prstGeom prst="line">
            <a:avLst/>
          </a:prstGeom>
          <a:ln>
            <a:solidFill>
              <a:srgbClr val="A000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936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ZoneTexte 10"/>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TAMPONS AVEC APPLICATEUR</a:t>
            </a:r>
            <a:br>
              <a:rPr lang="fr-FR" sz="2400" dirty="0">
                <a:solidFill>
                  <a:srgbClr val="A0007F"/>
                </a:solidFill>
                <a:latin typeface="Arial Black"/>
                <a:cs typeface="Arial Black"/>
              </a:rPr>
            </a:br>
            <a:r>
              <a:rPr lang="fr-FR" sz="1400" dirty="0">
                <a:solidFill>
                  <a:srgbClr val="A0007F"/>
                </a:solidFill>
                <a:latin typeface="Arial Black"/>
                <a:cs typeface="Arial Black"/>
              </a:rPr>
              <a:t>SÛRS, RESPECTUEUX &amp; DOUX</a:t>
            </a:r>
            <a:endParaRPr lang="fr-FR" sz="1400" dirty="0">
              <a:solidFill>
                <a:srgbClr val="FF6600"/>
              </a:solidFill>
              <a:latin typeface="Arial Black"/>
              <a:cs typeface="Arial Black"/>
            </a:endParaRPr>
          </a:p>
        </p:txBody>
      </p:sp>
      <p:pic>
        <p:nvPicPr>
          <p:cNvPr id="2" name="Image 1">
            <a:extLst>
              <a:ext uri="{FF2B5EF4-FFF2-40B4-BE49-F238E27FC236}">
                <a16:creationId xmlns:a16="http://schemas.microsoft.com/office/drawing/2014/main" id="{EC436F46-55A9-4FC3-B890-FBA9EF476F22}"/>
              </a:ext>
            </a:extLst>
          </p:cNvPr>
          <p:cNvPicPr>
            <a:picLocks noChangeAspect="1"/>
          </p:cNvPicPr>
          <p:nvPr/>
        </p:nvPicPr>
        <p:blipFill>
          <a:blip r:embed="rId2"/>
          <a:stretch>
            <a:fillRect/>
          </a:stretch>
        </p:blipFill>
        <p:spPr>
          <a:xfrm>
            <a:off x="9504487" y="1316702"/>
            <a:ext cx="6143625" cy="2609850"/>
          </a:xfrm>
          <a:prstGeom prst="rect">
            <a:avLst/>
          </a:prstGeom>
        </p:spPr>
      </p:pic>
      <p:sp>
        <p:nvSpPr>
          <p:cNvPr id="4" name="ZoneTexte 3">
            <a:extLst>
              <a:ext uri="{FF2B5EF4-FFF2-40B4-BE49-F238E27FC236}">
                <a16:creationId xmlns:a16="http://schemas.microsoft.com/office/drawing/2014/main" id="{94949CFA-CC14-443E-95AF-D0AFAFF1D676}"/>
              </a:ext>
            </a:extLst>
          </p:cNvPr>
          <p:cNvSpPr txBox="1"/>
          <p:nvPr/>
        </p:nvSpPr>
        <p:spPr>
          <a:xfrm>
            <a:off x="672429" y="1318772"/>
            <a:ext cx="7776864" cy="3046988"/>
          </a:xfrm>
          <a:prstGeom prst="rect">
            <a:avLst/>
          </a:prstGeom>
          <a:noFill/>
        </p:spPr>
        <p:txBody>
          <a:bodyPr wrap="square" rtlCol="0">
            <a:spAutoFit/>
          </a:bodyPr>
          <a:lstStyle/>
          <a:p>
            <a:pPr algn="just"/>
            <a:r>
              <a:rPr lang="fr-FR" sz="1200" dirty="0">
                <a:solidFill>
                  <a:srgbClr val="A71B74"/>
                </a:solidFill>
              </a:rPr>
              <a:t>INFORMATION SUR LE SYNDROME DU CHOC TOXIQUE (SCT)</a:t>
            </a:r>
          </a:p>
          <a:p>
            <a:pPr algn="just"/>
            <a:r>
              <a:rPr lang="fr-FR" sz="1200" dirty="0"/>
              <a:t>Le SCT est une affection rare, mais grave provoquée des toxines d’origine bactériennes (staphylocoque doré) se trouvant habituellement sur la peau et le nez. Le SCT peut se développer si un tampon imprégné ou une cup reste dans la cavité vaginale trop longtemps en présence de cet agent pathogène. Bien que cette affection soit peu courante, il est important d »en connaitre l’existence et les premiers signes pour agir en cas de besoin et effectuer un traitement précoce.</a:t>
            </a:r>
          </a:p>
          <a:p>
            <a:pPr algn="just"/>
            <a:r>
              <a:rPr lang="fr-FR" sz="1200" dirty="0"/>
              <a:t>Le symptômes d’un SCT sont les suivants : fièvre (39° ou plus), nausées, vomissements, étourdissements et/ou évanouissements, diarrhées, douleurs musculaires mal de gorge, éruption cutanée semblables à un coup de soleil. </a:t>
            </a:r>
          </a:p>
          <a:p>
            <a:pPr algn="just"/>
            <a:r>
              <a:rPr lang="fr-FR" sz="1200" dirty="0"/>
              <a:t>Seuls quelques-uns de ses signes peuvent se présenter. S’il n’est pas soigné, il peut provoquer une affection grave ayant des conséquences mortelles. A l’apparition de l’un de ses signes, retirer immédiatement le tampon/la cup et consulter votre médecin , à qui il faudra mentionner que vous avez utilisé des tampon/cup. Avant de recommencer à en utiliser, parlez-en à votre médecin.</a:t>
            </a:r>
          </a:p>
          <a:p>
            <a:pPr algn="just"/>
            <a:r>
              <a:rPr lang="fr-FR" sz="1200" dirty="0"/>
              <a:t>Pour réduire le risque de contracter le SCT, </a:t>
            </a:r>
            <a:r>
              <a:rPr lang="fr-FR" sz="1200" b="1" dirty="0"/>
              <a:t>lavez-vous les main avant et après l’insertion d’une protection </a:t>
            </a:r>
            <a:r>
              <a:rPr lang="fr-FR" sz="1200" b="1" dirty="0" err="1"/>
              <a:t>intra-vaginale</a:t>
            </a:r>
            <a:r>
              <a:rPr lang="fr-FR" sz="1200" b="1" dirty="0"/>
              <a:t>. </a:t>
            </a:r>
            <a:r>
              <a:rPr lang="fr-FR" sz="1200" dirty="0"/>
              <a:t>Utilisez des tampon dont l'absorption est juste suffisante pour vos besoins et </a:t>
            </a:r>
            <a:r>
              <a:rPr lang="fr-FR" sz="1200" b="1" dirty="0"/>
              <a:t>changer de tampon toutes les 4 à 6 heures et de cup toutes les 6 heures</a:t>
            </a:r>
            <a:r>
              <a:rPr lang="fr-FR" sz="1200" dirty="0"/>
              <a:t>. Il est recommandé de </a:t>
            </a:r>
            <a:r>
              <a:rPr lang="fr-FR" sz="1200" b="1" dirty="0"/>
              <a:t>ne pas mettre de tampon ou cup pendant la nuit et de préférer une serviette hygiénique. </a:t>
            </a:r>
            <a:r>
              <a:rPr lang="fr-FR" sz="1200" dirty="0"/>
              <a:t>Vous pouvez également recourir à la serviette hygiénique au moins une fois par joue. Si vous n’utilisez pas de tampon, le risque de contracter le SCT est réduit, mais pas éliminé. </a:t>
            </a:r>
          </a:p>
        </p:txBody>
      </p:sp>
    </p:spTree>
    <p:extLst>
      <p:ext uri="{BB962C8B-B14F-4D97-AF65-F5344CB8AC3E}">
        <p14:creationId xmlns:p14="http://schemas.microsoft.com/office/powerpoint/2010/main" val="3594914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0B838B-3E12-4B0B-93EB-74A46CCCBBCE}"/>
              </a:ext>
            </a:extLst>
          </p:cNvPr>
          <p:cNvSpPr/>
          <p:nvPr/>
        </p:nvSpPr>
        <p:spPr>
          <a:xfrm>
            <a:off x="285633" y="279921"/>
            <a:ext cx="8531811" cy="43293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379213" y="361463"/>
            <a:ext cx="8354487" cy="4157532"/>
          </a:xfrm>
          <a:prstGeom prst="rect">
            <a:avLst/>
          </a:prstGeom>
          <a:noFill/>
          <a:ln>
            <a:solidFill>
              <a:srgbClr val="9B02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ZoneTexte 17"/>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LA GAMME SAFORELLE</a:t>
            </a:r>
            <a:r>
              <a:rPr lang="fr-FR" sz="2400" baseline="30000" dirty="0">
                <a:solidFill>
                  <a:srgbClr val="A0007F"/>
                </a:solidFill>
                <a:latin typeface="Arial Black"/>
                <a:cs typeface="Arial Black"/>
              </a:rPr>
              <a:t>®</a:t>
            </a:r>
            <a:r>
              <a:rPr lang="fr-FR" sz="2400" dirty="0">
                <a:solidFill>
                  <a:srgbClr val="A0007F"/>
                </a:solidFill>
                <a:latin typeface="Arial Black"/>
                <a:cs typeface="Arial Black"/>
              </a:rPr>
              <a:t> PROTECTION</a:t>
            </a:r>
          </a:p>
        </p:txBody>
      </p:sp>
      <p:sp>
        <p:nvSpPr>
          <p:cNvPr id="3" name="Rectangle 2"/>
          <p:cNvSpPr/>
          <p:nvPr/>
        </p:nvSpPr>
        <p:spPr>
          <a:xfrm>
            <a:off x="576552" y="1126743"/>
            <a:ext cx="7940858" cy="216024"/>
          </a:xfrm>
          <a:prstGeom prst="rect">
            <a:avLst/>
          </a:prstGeom>
          <a:solidFill>
            <a:srgbClr val="B850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ZoneTexte 1"/>
          <p:cNvSpPr txBox="1"/>
          <p:nvPr/>
        </p:nvSpPr>
        <p:spPr>
          <a:xfrm>
            <a:off x="576552" y="1059582"/>
            <a:ext cx="7940858" cy="307777"/>
          </a:xfrm>
          <a:prstGeom prst="rect">
            <a:avLst/>
          </a:prstGeom>
          <a:noFill/>
        </p:spPr>
        <p:txBody>
          <a:bodyPr wrap="square" rtlCol="0" anchor="ctr" anchorCtr="0">
            <a:spAutoFit/>
          </a:bodyPr>
          <a:lstStyle/>
          <a:p>
            <a:pPr algn="ctr"/>
            <a:r>
              <a:rPr lang="fr-FR" sz="1400" i="1" dirty="0">
                <a:solidFill>
                  <a:schemeClr val="bg1"/>
                </a:solidFill>
                <a:latin typeface="Times New Roman"/>
                <a:cs typeface="Times New Roman"/>
              </a:rPr>
              <a:t>Protections hygiéniques</a:t>
            </a:r>
          </a:p>
        </p:txBody>
      </p:sp>
      <p:graphicFrame>
        <p:nvGraphicFramePr>
          <p:cNvPr id="12" name="Tableau 11"/>
          <p:cNvGraphicFramePr>
            <a:graphicFrameLocks noGrp="1"/>
          </p:cNvGraphicFramePr>
          <p:nvPr/>
        </p:nvGraphicFramePr>
        <p:xfrm>
          <a:off x="576552" y="1953721"/>
          <a:ext cx="7940860" cy="2723500"/>
        </p:xfrm>
        <a:graphic>
          <a:graphicData uri="http://schemas.openxmlformats.org/drawingml/2006/table">
            <a:tbl>
              <a:tblPr firstRow="1" bandRow="1">
                <a:tableStyleId>{5C22544A-7EE6-4342-B048-85BDC9FD1C3A}</a:tableStyleId>
              </a:tblPr>
              <a:tblGrid>
                <a:gridCol w="1588172">
                  <a:extLst>
                    <a:ext uri="{9D8B030D-6E8A-4147-A177-3AD203B41FA5}">
                      <a16:colId xmlns:a16="http://schemas.microsoft.com/office/drawing/2014/main" val="20000"/>
                    </a:ext>
                  </a:extLst>
                </a:gridCol>
                <a:gridCol w="1588172">
                  <a:extLst>
                    <a:ext uri="{9D8B030D-6E8A-4147-A177-3AD203B41FA5}">
                      <a16:colId xmlns:a16="http://schemas.microsoft.com/office/drawing/2014/main" val="20001"/>
                    </a:ext>
                  </a:extLst>
                </a:gridCol>
                <a:gridCol w="1588172">
                  <a:extLst>
                    <a:ext uri="{9D8B030D-6E8A-4147-A177-3AD203B41FA5}">
                      <a16:colId xmlns:a16="http://schemas.microsoft.com/office/drawing/2014/main" val="20002"/>
                    </a:ext>
                  </a:extLst>
                </a:gridCol>
                <a:gridCol w="1588172">
                  <a:extLst>
                    <a:ext uri="{9D8B030D-6E8A-4147-A177-3AD203B41FA5}">
                      <a16:colId xmlns:a16="http://schemas.microsoft.com/office/drawing/2014/main" val="20003"/>
                    </a:ext>
                  </a:extLst>
                </a:gridCol>
                <a:gridCol w="1588172">
                  <a:extLst>
                    <a:ext uri="{9D8B030D-6E8A-4147-A177-3AD203B41FA5}">
                      <a16:colId xmlns:a16="http://schemas.microsoft.com/office/drawing/2014/main" val="20004"/>
                    </a:ext>
                  </a:extLst>
                </a:gridCol>
              </a:tblGrid>
              <a:tr h="1559545">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63955">
                <a:tc>
                  <a:txBody>
                    <a:bodyPr/>
                    <a:lstStyle/>
                    <a:p>
                      <a:pPr algn="ctr" fontAlgn="base">
                        <a:spcBef>
                          <a:spcPct val="0"/>
                        </a:spcBef>
                        <a:spcAft>
                          <a:spcPct val="0"/>
                        </a:spcAft>
                        <a:defRPr/>
                      </a:pPr>
                      <a:r>
                        <a:rPr lang="fr-FR" sz="800" dirty="0">
                          <a:solidFill>
                            <a:srgbClr val="B85093"/>
                          </a:solidFill>
                          <a:latin typeface="Arial Black"/>
                          <a:cs typeface="Arial Black"/>
                        </a:rPr>
                        <a:t>PROTÈGE-SLIPS</a:t>
                      </a:r>
                    </a:p>
                    <a:p>
                      <a:pPr algn="ctr" fontAlgn="base">
                        <a:spcBef>
                          <a:spcPct val="0"/>
                        </a:spcBef>
                        <a:spcAft>
                          <a:spcPct val="0"/>
                        </a:spcAft>
                        <a:defRPr/>
                      </a:pPr>
                      <a:endParaRPr lang="fr-FR" sz="800" dirty="0">
                        <a:solidFill>
                          <a:srgbClr val="B85093"/>
                        </a:solidFill>
                        <a:latin typeface="Arial Black"/>
                        <a:cs typeface="Arial Black"/>
                      </a:endParaRPr>
                    </a:p>
                    <a:p>
                      <a:pPr algn="ctr" fontAlgn="base">
                        <a:spcBef>
                          <a:spcPct val="0"/>
                        </a:spcBef>
                        <a:spcAft>
                          <a:spcPct val="0"/>
                        </a:spcAft>
                        <a:defRPr/>
                      </a:pPr>
                      <a:endParaRPr lang="fr-FR" sz="400" dirty="0">
                        <a:solidFill>
                          <a:srgbClr val="B85093"/>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 de 30 protège-slips</a:t>
                      </a:r>
                      <a:br>
                        <a:rPr lang="fr-FR" sz="800" dirty="0">
                          <a:solidFill>
                            <a:schemeClr val="tx1">
                              <a:lumMod val="75000"/>
                              <a:lumOff val="25000"/>
                            </a:schemeClr>
                          </a:solidFill>
                          <a:cs typeface="MV Boli" pitchFamily="2" charset="0"/>
                        </a:rPr>
                      </a:br>
                      <a:r>
                        <a:rPr lang="fr-FR" sz="800" dirty="0">
                          <a:solidFill>
                            <a:schemeClr val="tx1">
                              <a:lumMod val="75000"/>
                              <a:lumOff val="25000"/>
                            </a:schemeClr>
                          </a:solidFill>
                          <a:cs typeface="MV Boli" pitchFamily="2" charset="0"/>
                        </a:rPr>
                        <a:t>Boite de 24 protège-slips </a:t>
                      </a:r>
                      <a:r>
                        <a:rPr lang="fr-FR" sz="800" dirty="0" err="1">
                          <a:solidFill>
                            <a:schemeClr val="tx1">
                              <a:lumMod val="75000"/>
                              <a:lumOff val="25000"/>
                            </a:schemeClr>
                          </a:solidFill>
                          <a:cs typeface="MV Boli" pitchFamily="2" charset="0"/>
                        </a:rPr>
                        <a:t>pocket</a:t>
                      </a: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B85093"/>
                          </a:solidFill>
                          <a:latin typeface="Arial Black"/>
                          <a:cs typeface="Arial Black"/>
                        </a:rPr>
                        <a:t>SERVIETTES HYGIÉNIQUES</a:t>
                      </a:r>
                    </a:p>
                    <a:p>
                      <a:pPr algn="ctr" fontAlgn="base">
                        <a:spcBef>
                          <a:spcPct val="0"/>
                        </a:spcBef>
                        <a:spcAft>
                          <a:spcPct val="0"/>
                        </a:spcAft>
                        <a:defRPr/>
                      </a:pPr>
                      <a:endParaRPr lang="fr-FR" sz="400" dirty="0">
                        <a:solidFill>
                          <a:srgbClr val="31A6C2"/>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 de 10 serviettes JOUR</a:t>
                      </a:r>
                    </a:p>
                    <a:p>
                      <a:pPr algn="ctr" fontAlgn="base">
                        <a:spcBef>
                          <a:spcPct val="0"/>
                        </a:spcBef>
                        <a:spcAft>
                          <a:spcPct val="0"/>
                        </a:spcAft>
                        <a:defRPr/>
                      </a:pPr>
                      <a:r>
                        <a:rPr lang="fr-FR" sz="800" dirty="0">
                          <a:solidFill>
                            <a:schemeClr val="tx1">
                              <a:lumMod val="75000"/>
                              <a:lumOff val="25000"/>
                            </a:schemeClr>
                          </a:solidFill>
                          <a:cs typeface="MV Boli" pitchFamily="2" charset="0"/>
                        </a:rPr>
                        <a:t>Boite de 10 serviettes NUIT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B85093"/>
                          </a:solidFill>
                          <a:latin typeface="Arial Black"/>
                          <a:cs typeface="Arial Black"/>
                        </a:rPr>
                        <a:t>TAMPONS </a:t>
                      </a:r>
                    </a:p>
                    <a:p>
                      <a:pPr algn="ctr" fontAlgn="base">
                        <a:spcBef>
                          <a:spcPct val="0"/>
                        </a:spcBef>
                        <a:spcAft>
                          <a:spcPct val="0"/>
                        </a:spcAft>
                        <a:defRPr/>
                      </a:pPr>
                      <a:r>
                        <a:rPr lang="fr-FR" sz="800" dirty="0">
                          <a:solidFill>
                            <a:srgbClr val="B85093"/>
                          </a:solidFill>
                          <a:latin typeface="Arial Black"/>
                          <a:cs typeface="Arial Black"/>
                        </a:rPr>
                        <a:t>AVEC APPLICATEUR</a:t>
                      </a: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a:t>
                      </a:r>
                      <a:r>
                        <a:rPr lang="fr-FR" sz="800" baseline="0" dirty="0">
                          <a:solidFill>
                            <a:schemeClr val="tx1">
                              <a:lumMod val="75000"/>
                              <a:lumOff val="25000"/>
                            </a:schemeClr>
                          </a:solidFill>
                          <a:cs typeface="MV Boli" pitchFamily="2" charset="0"/>
                        </a:rPr>
                        <a:t> de 16 tampons NORMAUX</a:t>
                      </a:r>
                    </a:p>
                    <a:p>
                      <a:pPr algn="ctr" fontAlgn="base">
                        <a:spcBef>
                          <a:spcPct val="0"/>
                        </a:spcBef>
                        <a:spcAft>
                          <a:spcPct val="0"/>
                        </a:spcAft>
                        <a:defRPr/>
                      </a:pPr>
                      <a:r>
                        <a:rPr lang="fr-FR" sz="800" baseline="0" dirty="0">
                          <a:solidFill>
                            <a:schemeClr val="tx1">
                              <a:lumMod val="75000"/>
                              <a:lumOff val="25000"/>
                            </a:schemeClr>
                          </a:solidFill>
                          <a:cs typeface="MV Boli" pitchFamily="2" charset="0"/>
                        </a:rPr>
                        <a:t>Boite de 14 tampons SUPER</a:t>
                      </a:r>
                    </a:p>
                    <a:p>
                      <a:endParaRPr lang="fr-FR"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D56075"/>
                          </a:solidFill>
                          <a:latin typeface="Arial Black"/>
                          <a:cs typeface="Arial Black"/>
                        </a:rPr>
                        <a:t>COUPES</a:t>
                      </a:r>
                      <a:br>
                        <a:rPr lang="fr-FR" sz="800" dirty="0">
                          <a:solidFill>
                            <a:srgbClr val="D56075"/>
                          </a:solidFill>
                          <a:latin typeface="Arial Black"/>
                          <a:cs typeface="Arial Black"/>
                        </a:rPr>
                      </a:br>
                      <a:r>
                        <a:rPr lang="fr-FR" sz="800" dirty="0">
                          <a:solidFill>
                            <a:srgbClr val="D56075"/>
                          </a:solidFill>
                          <a:latin typeface="Arial Black"/>
                          <a:cs typeface="Arial Black"/>
                        </a:rPr>
                        <a:t>MENSTRUELLES</a:t>
                      </a:r>
                    </a:p>
                    <a:p>
                      <a:pPr algn="ctr" fontAlgn="base">
                        <a:spcBef>
                          <a:spcPct val="0"/>
                        </a:spcBef>
                        <a:spcAft>
                          <a:spcPct val="0"/>
                        </a:spcAft>
                        <a:defRPr/>
                      </a:pPr>
                      <a:endParaRPr lang="fr-FR" sz="400" dirty="0">
                        <a:solidFill>
                          <a:schemeClr val="tx1">
                            <a:lumMod val="75000"/>
                            <a:lumOff val="25000"/>
                          </a:schemeClr>
                        </a:solidFill>
                        <a:cs typeface="MV Boli" pitchFamily="2" charset="0"/>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Taille 1 (flux léger)</a:t>
                      </a:r>
                    </a:p>
                    <a:p>
                      <a:pPr algn="ctr" fontAlgn="base">
                        <a:spcBef>
                          <a:spcPct val="0"/>
                        </a:spcBef>
                        <a:spcAft>
                          <a:spcPct val="0"/>
                        </a:spcAft>
                        <a:defRPr/>
                      </a:pPr>
                      <a:r>
                        <a:rPr lang="fr-FR" sz="800" dirty="0">
                          <a:solidFill>
                            <a:schemeClr val="tx1">
                              <a:lumMod val="75000"/>
                              <a:lumOff val="25000"/>
                            </a:schemeClr>
                          </a:solidFill>
                          <a:cs typeface="MV Boli" pitchFamily="2" charset="0"/>
                        </a:rPr>
                        <a:t>Taille 2 (flux abondant)</a:t>
                      </a: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ase" latinLnBrk="0" hangingPunct="1">
                        <a:spcBef>
                          <a:spcPct val="0"/>
                        </a:spcBef>
                        <a:spcAft>
                          <a:spcPct val="0"/>
                        </a:spcAft>
                        <a:defRPr/>
                      </a:pPr>
                      <a:r>
                        <a:rPr lang="fr-FR" sz="800" kern="1200" dirty="0">
                          <a:solidFill>
                            <a:srgbClr val="D56075"/>
                          </a:solidFill>
                          <a:latin typeface="Arial Black"/>
                          <a:ea typeface="+mn-ea"/>
                          <a:cs typeface="Arial Black"/>
                        </a:rPr>
                        <a:t>CULOTTES </a:t>
                      </a:r>
                    </a:p>
                    <a:p>
                      <a:pPr marL="0" algn="ctr" defTabSz="457200" rtl="0" eaLnBrk="1" fontAlgn="base" latinLnBrk="0" hangingPunct="1">
                        <a:spcBef>
                          <a:spcPct val="0"/>
                        </a:spcBef>
                        <a:spcAft>
                          <a:spcPct val="0"/>
                        </a:spcAft>
                        <a:defRPr/>
                      </a:pPr>
                      <a:r>
                        <a:rPr lang="fr-FR" sz="800" kern="1200" dirty="0">
                          <a:solidFill>
                            <a:srgbClr val="D56075"/>
                          </a:solidFill>
                          <a:latin typeface="Arial Black"/>
                          <a:ea typeface="+mn-ea"/>
                          <a:cs typeface="Arial Black"/>
                        </a:rPr>
                        <a:t>ULTRA ABSORBANTES</a:t>
                      </a:r>
                    </a:p>
                    <a:p>
                      <a:pPr algn="ctr" fontAlgn="base">
                        <a:spcBef>
                          <a:spcPct val="0"/>
                        </a:spcBef>
                        <a:spcAft>
                          <a:spcPct val="0"/>
                        </a:spcAft>
                        <a:defRPr/>
                      </a:pPr>
                      <a:endParaRPr lang="fr-FR" sz="800" dirty="0">
                        <a:solidFill>
                          <a:srgbClr val="B85093"/>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Disponible</a:t>
                      </a:r>
                      <a:r>
                        <a:rPr lang="fr-FR" sz="800" baseline="0" dirty="0">
                          <a:solidFill>
                            <a:schemeClr val="tx1">
                              <a:lumMod val="75000"/>
                              <a:lumOff val="25000"/>
                            </a:schemeClr>
                          </a:solidFill>
                          <a:cs typeface="MV Boli" pitchFamily="2" charset="0"/>
                        </a:rPr>
                        <a:t> de la taille 34/36 à 44</a:t>
                      </a:r>
                    </a:p>
                    <a:p>
                      <a:pPr algn="ctr" fontAlgn="base">
                        <a:spcBef>
                          <a:spcPct val="0"/>
                        </a:spcBef>
                        <a:spcAft>
                          <a:spcPct val="0"/>
                        </a:spcAft>
                        <a:defRPr/>
                      </a:pPr>
                      <a:r>
                        <a:rPr lang="fr-FR" sz="800" baseline="0" dirty="0">
                          <a:solidFill>
                            <a:schemeClr val="tx1">
                              <a:lumMod val="75000"/>
                              <a:lumOff val="25000"/>
                            </a:schemeClr>
                          </a:solidFill>
                          <a:cs typeface="MV Boli" pitchFamily="2" charset="0"/>
                        </a:rPr>
                        <a:t> et 12, 14 ans</a:t>
                      </a:r>
                      <a:br>
                        <a:rPr lang="fr-FR" sz="800" baseline="0" dirty="0">
                          <a:solidFill>
                            <a:schemeClr val="tx1">
                              <a:lumMod val="75000"/>
                              <a:lumOff val="25000"/>
                            </a:schemeClr>
                          </a:solidFill>
                          <a:cs typeface="MV Boli" pitchFamily="2" charset="0"/>
                        </a:rPr>
                      </a:br>
                      <a:endParaRPr lang="fr-FR" sz="800" dirty="0">
                        <a:solidFill>
                          <a:schemeClr val="tx1">
                            <a:lumMod val="75000"/>
                            <a:lumOff val="25000"/>
                          </a:schemeClr>
                        </a:solidFill>
                        <a:cs typeface="MV Boli" pitchFamily="2" charset="0"/>
                      </a:endParaRP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4" name="Image 13" descr="Saforelle_SERVIETTE_NORMAL_co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2834" y="2264877"/>
            <a:ext cx="1186715" cy="1056617"/>
          </a:xfrm>
          <a:prstGeom prst="rect">
            <a:avLst/>
          </a:prstGeom>
        </p:spPr>
      </p:pic>
      <p:pic>
        <p:nvPicPr>
          <p:cNvPr id="16" name="Image 15" descr="Saforelle PROTEGESLIP_classique_cote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2070690"/>
            <a:ext cx="992445" cy="1408046"/>
          </a:xfrm>
          <a:prstGeom prst="rect">
            <a:avLst/>
          </a:prstGeom>
        </p:spPr>
      </p:pic>
      <p:pic>
        <p:nvPicPr>
          <p:cNvPr id="19" name="Image 18" descr="Saforelle_TAMPON_normal_co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936" y="1953721"/>
            <a:ext cx="936105" cy="1491985"/>
          </a:xfrm>
          <a:prstGeom prst="rect">
            <a:avLst/>
          </a:prstGeom>
        </p:spPr>
      </p:pic>
      <p:pic>
        <p:nvPicPr>
          <p:cNvPr id="20" name="Image 19" descr="3D_CUPProtect_taille1-profil_gauch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1343" y="2113892"/>
            <a:ext cx="1228552" cy="982841"/>
          </a:xfrm>
          <a:prstGeom prst="rect">
            <a:avLst/>
          </a:prstGeom>
        </p:spPr>
      </p:pic>
      <p:sp>
        <p:nvSpPr>
          <p:cNvPr id="47" name="Rectangle 46"/>
          <p:cNvSpPr/>
          <p:nvPr/>
        </p:nvSpPr>
        <p:spPr>
          <a:xfrm>
            <a:off x="606614" y="1434520"/>
            <a:ext cx="4680000" cy="216024"/>
          </a:xfrm>
          <a:prstGeom prst="rect">
            <a:avLst/>
          </a:prstGeom>
          <a:solidFill>
            <a:srgbClr val="A71B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 name="ZoneTexte 47"/>
          <p:cNvSpPr txBox="1"/>
          <p:nvPr/>
        </p:nvSpPr>
        <p:spPr>
          <a:xfrm>
            <a:off x="614129" y="1393420"/>
            <a:ext cx="4677951" cy="276999"/>
          </a:xfrm>
          <a:prstGeom prst="rect">
            <a:avLst/>
          </a:prstGeom>
          <a:noFill/>
        </p:spPr>
        <p:txBody>
          <a:bodyPr wrap="square" rtlCol="0" anchor="ctr" anchorCtr="0">
            <a:spAutoFit/>
          </a:bodyPr>
          <a:lstStyle/>
          <a:p>
            <a:pPr algn="ctr"/>
            <a:r>
              <a:rPr lang="fr-FR" sz="1200" i="1" dirty="0">
                <a:solidFill>
                  <a:schemeClr val="bg1"/>
                </a:solidFill>
                <a:latin typeface="Times New Roman"/>
                <a:cs typeface="Times New Roman"/>
              </a:rPr>
              <a:t>PROTECTIONS CLASSIQUES</a:t>
            </a:r>
          </a:p>
        </p:txBody>
      </p:sp>
      <p:sp>
        <p:nvSpPr>
          <p:cNvPr id="53" name="Rectangle 52"/>
          <p:cNvSpPr/>
          <p:nvPr/>
        </p:nvSpPr>
        <p:spPr>
          <a:xfrm>
            <a:off x="5299595" y="1435363"/>
            <a:ext cx="3182965" cy="215181"/>
          </a:xfrm>
          <a:prstGeom prst="rect">
            <a:avLst/>
          </a:prstGeom>
          <a:solidFill>
            <a:srgbClr val="D5607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ZoneTexte 56"/>
          <p:cNvSpPr txBox="1"/>
          <p:nvPr/>
        </p:nvSpPr>
        <p:spPr>
          <a:xfrm>
            <a:off x="5256797" y="1393419"/>
            <a:ext cx="3279880" cy="276999"/>
          </a:xfrm>
          <a:prstGeom prst="rect">
            <a:avLst/>
          </a:prstGeom>
          <a:noFill/>
        </p:spPr>
        <p:txBody>
          <a:bodyPr wrap="square" rtlCol="0" anchor="ctr" anchorCtr="0">
            <a:spAutoFit/>
          </a:bodyPr>
          <a:lstStyle/>
          <a:p>
            <a:pPr algn="ctr"/>
            <a:r>
              <a:rPr lang="fr-FR" sz="1200" i="1" dirty="0">
                <a:solidFill>
                  <a:schemeClr val="bg1"/>
                </a:solidFill>
                <a:latin typeface="Times New Roman"/>
                <a:cs typeface="Times New Roman"/>
              </a:rPr>
              <a:t>PROTECTIONS NOUVELLE GÉNÉRATION</a:t>
            </a:r>
          </a:p>
        </p:txBody>
      </p:sp>
      <p:pic>
        <p:nvPicPr>
          <p:cNvPr id="17" name="Image 16">
            <a:extLst>
              <a:ext uri="{FF2B5EF4-FFF2-40B4-BE49-F238E27FC236}">
                <a16:creationId xmlns:a16="http://schemas.microsoft.com/office/drawing/2014/main" id="{7DF028C2-BF88-4F8F-8C80-33B930E6DA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616" t="18581" r="18616"/>
          <a:stretch/>
        </p:blipFill>
        <p:spPr>
          <a:xfrm>
            <a:off x="7508152" y="2587504"/>
            <a:ext cx="689507" cy="894394"/>
          </a:xfrm>
          <a:prstGeom prst="rect">
            <a:avLst/>
          </a:prstGeom>
        </p:spPr>
      </p:pic>
      <p:sp>
        <p:nvSpPr>
          <p:cNvPr id="4" name="ZoneTexte 3">
            <a:extLst>
              <a:ext uri="{FF2B5EF4-FFF2-40B4-BE49-F238E27FC236}">
                <a16:creationId xmlns:a16="http://schemas.microsoft.com/office/drawing/2014/main" id="{55220BFC-8F7D-4CC4-A6D6-043BDF42261E}"/>
              </a:ext>
            </a:extLst>
          </p:cNvPr>
          <p:cNvSpPr txBox="1"/>
          <p:nvPr/>
        </p:nvSpPr>
        <p:spPr>
          <a:xfrm>
            <a:off x="7730914" y="1801032"/>
            <a:ext cx="580731" cy="253916"/>
          </a:xfrm>
          <a:prstGeom prst="rect">
            <a:avLst/>
          </a:prstGeom>
          <a:noFill/>
        </p:spPr>
        <p:txBody>
          <a:bodyPr wrap="square" rtlCol="0">
            <a:spAutoFit/>
          </a:bodyPr>
          <a:lstStyle/>
          <a:p>
            <a:r>
              <a:rPr lang="fr-FR" sz="1050" dirty="0">
                <a:solidFill>
                  <a:srgbClr val="A31982"/>
                </a:solidFill>
              </a:rPr>
              <a:t>Adulte</a:t>
            </a:r>
          </a:p>
        </p:txBody>
      </p:sp>
      <p:sp>
        <p:nvSpPr>
          <p:cNvPr id="21" name="ZoneTexte 20">
            <a:extLst>
              <a:ext uri="{FF2B5EF4-FFF2-40B4-BE49-F238E27FC236}">
                <a16:creationId xmlns:a16="http://schemas.microsoft.com/office/drawing/2014/main" id="{58317E4C-496D-498A-91A4-43787BA42006}"/>
              </a:ext>
            </a:extLst>
          </p:cNvPr>
          <p:cNvSpPr txBox="1"/>
          <p:nvPr/>
        </p:nvSpPr>
        <p:spPr>
          <a:xfrm>
            <a:off x="7045077" y="2935672"/>
            <a:ext cx="580731" cy="253916"/>
          </a:xfrm>
          <a:prstGeom prst="rect">
            <a:avLst/>
          </a:prstGeom>
          <a:noFill/>
        </p:spPr>
        <p:txBody>
          <a:bodyPr wrap="square" rtlCol="0">
            <a:spAutoFit/>
          </a:bodyPr>
          <a:lstStyle/>
          <a:p>
            <a:r>
              <a:rPr lang="fr-FR" sz="1050" dirty="0" err="1">
                <a:solidFill>
                  <a:srgbClr val="E91D75"/>
                </a:solidFill>
              </a:rPr>
              <a:t>Teens</a:t>
            </a:r>
            <a:endParaRPr lang="fr-FR" sz="1050" dirty="0">
              <a:solidFill>
                <a:srgbClr val="E91D75"/>
              </a:solidFill>
            </a:endParaRPr>
          </a:p>
        </p:txBody>
      </p:sp>
      <p:pic>
        <p:nvPicPr>
          <p:cNvPr id="23" name="Image 22">
            <a:extLst>
              <a:ext uri="{FF2B5EF4-FFF2-40B4-BE49-F238E27FC236}">
                <a16:creationId xmlns:a16="http://schemas.microsoft.com/office/drawing/2014/main" id="{1C777E79-CDC8-4018-8752-FE28CDA43187}"/>
              </a:ext>
            </a:extLst>
          </p:cNvPr>
          <p:cNvPicPr>
            <a:picLocks noChangeAspect="1"/>
          </p:cNvPicPr>
          <p:nvPr/>
        </p:nvPicPr>
        <p:blipFill>
          <a:blip r:embed="rId7"/>
          <a:stretch>
            <a:fillRect/>
          </a:stretch>
        </p:blipFill>
        <p:spPr>
          <a:xfrm>
            <a:off x="7053446" y="1823107"/>
            <a:ext cx="593724" cy="833374"/>
          </a:xfrm>
          <a:prstGeom prst="rect">
            <a:avLst/>
          </a:prstGeom>
        </p:spPr>
      </p:pic>
    </p:spTree>
    <p:extLst>
      <p:ext uri="{BB962C8B-B14F-4D97-AF65-F5344CB8AC3E}">
        <p14:creationId xmlns:p14="http://schemas.microsoft.com/office/powerpoint/2010/main" val="375230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712875" y="2067694"/>
            <a:ext cx="4355977" cy="1368152"/>
          </a:xfrm>
        </p:spPr>
        <p:txBody>
          <a:bodyPr>
            <a:noAutofit/>
          </a:bodyPr>
          <a:lstStyle/>
          <a:p>
            <a:pPr>
              <a:lnSpc>
                <a:spcPct val="110000"/>
              </a:lnSpc>
              <a:buClr>
                <a:srgbClr val="A0007F"/>
              </a:buClr>
            </a:pPr>
            <a:r>
              <a:rPr lang="fr-FR" sz="1400" dirty="0">
                <a:solidFill>
                  <a:schemeClr val="tx1">
                    <a:lumMod val="75000"/>
                    <a:lumOff val="25000"/>
                  </a:schemeClr>
                </a:solidFill>
              </a:rPr>
              <a:t>Cœur absorbant en </a:t>
            </a:r>
            <a:r>
              <a:rPr lang="fr-FR" sz="1400" b="1" dirty="0">
                <a:solidFill>
                  <a:schemeClr val="tx1">
                    <a:lumMod val="75000"/>
                    <a:lumOff val="25000"/>
                  </a:schemeClr>
                </a:solidFill>
              </a:rPr>
              <a:t>coton BIO hypoallergénique</a:t>
            </a:r>
          </a:p>
          <a:p>
            <a:pPr>
              <a:lnSpc>
                <a:spcPct val="110000"/>
              </a:lnSpc>
              <a:buClr>
                <a:srgbClr val="A0007F"/>
              </a:buClr>
            </a:pPr>
            <a:r>
              <a:rPr lang="fr-FR" sz="1400" dirty="0">
                <a:solidFill>
                  <a:schemeClr val="tx1">
                    <a:lumMod val="75000"/>
                    <a:lumOff val="25000"/>
                  </a:schemeClr>
                </a:solidFill>
              </a:rPr>
              <a:t>Enveloppé d’un voile de sécurité en </a:t>
            </a:r>
            <a:r>
              <a:rPr lang="fr-FR" sz="1400" b="1" dirty="0">
                <a:solidFill>
                  <a:schemeClr val="tx1">
                    <a:lumMod val="75000"/>
                    <a:lumOff val="25000"/>
                  </a:schemeClr>
                </a:solidFill>
              </a:rPr>
              <a:t>coton BIO</a:t>
            </a:r>
            <a:br>
              <a:rPr lang="fr-FR" sz="1400" dirty="0">
                <a:solidFill>
                  <a:schemeClr val="tx1">
                    <a:lumMod val="75000"/>
                    <a:lumOff val="25000"/>
                  </a:schemeClr>
                </a:solidFill>
              </a:rPr>
            </a:br>
            <a:r>
              <a:rPr lang="fr-FR" sz="1400" dirty="0">
                <a:solidFill>
                  <a:schemeClr val="tx1">
                    <a:lumMod val="75000"/>
                    <a:lumOff val="25000"/>
                  </a:schemeClr>
                </a:solidFill>
              </a:rPr>
              <a:t>qui protège contre les pertes en fibres </a:t>
            </a:r>
            <a:br>
              <a:rPr lang="fr-FR" sz="1400" dirty="0">
                <a:solidFill>
                  <a:schemeClr val="tx1">
                    <a:lumMod val="75000"/>
                    <a:lumOff val="25000"/>
                  </a:schemeClr>
                </a:solidFill>
              </a:rPr>
            </a:br>
            <a:r>
              <a:rPr lang="fr-FR" sz="1400" dirty="0">
                <a:solidFill>
                  <a:schemeClr val="tx1">
                    <a:lumMod val="75000"/>
                    <a:lumOff val="25000"/>
                  </a:schemeClr>
                </a:solidFill>
              </a:rPr>
              <a:t>à l’intérieur du vagin</a:t>
            </a:r>
          </a:p>
          <a:p>
            <a:pPr>
              <a:lnSpc>
                <a:spcPct val="110000"/>
              </a:lnSpc>
              <a:buClr>
                <a:srgbClr val="A0007F"/>
              </a:buClr>
            </a:pPr>
            <a:r>
              <a:rPr lang="fr-FR" sz="1400" dirty="0">
                <a:solidFill>
                  <a:schemeClr val="tx1">
                    <a:lumMod val="75000"/>
                    <a:lumOff val="25000"/>
                  </a:schemeClr>
                </a:solidFill>
              </a:rPr>
              <a:t>Cordon d’extraction en coton (non BIO)</a:t>
            </a:r>
          </a:p>
          <a:p>
            <a:pPr>
              <a:lnSpc>
                <a:spcPct val="110000"/>
              </a:lnSpc>
              <a:buClr>
                <a:srgbClr val="A0007F"/>
              </a:buClr>
            </a:pPr>
            <a:r>
              <a:rPr lang="fr-FR" sz="1400" dirty="0">
                <a:solidFill>
                  <a:schemeClr val="tx1">
                    <a:lumMod val="75000"/>
                    <a:lumOff val="25000"/>
                  </a:schemeClr>
                </a:solidFill>
              </a:rPr>
              <a:t>SANS parfum, SANS viscose </a:t>
            </a:r>
            <a:br>
              <a:rPr lang="fr-FR" sz="1400" dirty="0">
                <a:solidFill>
                  <a:schemeClr val="tx1">
                    <a:lumMod val="75000"/>
                    <a:lumOff val="25000"/>
                  </a:schemeClr>
                </a:solidFill>
              </a:rPr>
            </a:br>
            <a:r>
              <a:rPr lang="fr-FR" sz="1400" dirty="0">
                <a:solidFill>
                  <a:schemeClr val="tx1">
                    <a:lumMod val="75000"/>
                    <a:lumOff val="25000"/>
                  </a:schemeClr>
                </a:solidFill>
              </a:rPr>
              <a:t>NI super absorbant synthétique</a:t>
            </a:r>
          </a:p>
          <a:p>
            <a:pPr marL="0" indent="0">
              <a:lnSpc>
                <a:spcPct val="110000"/>
              </a:lnSpc>
              <a:buNone/>
            </a:pPr>
            <a:endParaRPr lang="fr-FR" sz="1400" dirty="0">
              <a:solidFill>
                <a:srgbClr val="4F81BD"/>
              </a:solidFill>
            </a:endParaRPr>
          </a:p>
          <a:p>
            <a:pPr marL="1617662" lvl="2" indent="0">
              <a:lnSpc>
                <a:spcPct val="110000"/>
              </a:lnSpc>
              <a:buNone/>
            </a:pPr>
            <a:endParaRPr lang="fr-FR" sz="1400" dirty="0">
              <a:solidFill>
                <a:srgbClr val="4F81BD"/>
              </a:solidFill>
            </a:endParaRPr>
          </a:p>
          <a:p>
            <a:pPr marL="893763" lvl="1" indent="0">
              <a:lnSpc>
                <a:spcPct val="110000"/>
              </a:lnSpc>
              <a:buNone/>
            </a:pPr>
            <a:endParaRPr lang="fr-FR" sz="1400" dirty="0">
              <a:solidFill>
                <a:srgbClr val="4F81BD"/>
              </a:solidFill>
            </a:endParaRPr>
          </a:p>
          <a:p>
            <a:pPr marL="893763" lvl="1" indent="0">
              <a:lnSpc>
                <a:spcPct val="110000"/>
              </a:lnSpc>
              <a:buNone/>
            </a:pPr>
            <a:endParaRPr lang="fr-FR" sz="1400" dirty="0">
              <a:solidFill>
                <a:srgbClr val="4F81BD"/>
              </a:solidFill>
            </a:endParaRPr>
          </a:p>
          <a:p>
            <a:pPr marL="0" indent="0" algn="just">
              <a:lnSpc>
                <a:spcPct val="110000"/>
              </a:lnSpc>
              <a:buNone/>
            </a:pPr>
            <a:endParaRPr lang="fr-FR" sz="1400" dirty="0">
              <a:solidFill>
                <a:srgbClr val="FF0000"/>
              </a:solidFill>
            </a:endParaRPr>
          </a:p>
        </p:txBody>
      </p:sp>
      <p:sp>
        <p:nvSpPr>
          <p:cNvPr id="5" name="ZoneTexte 4"/>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TAMPONS AVEC APPLICATEUR</a:t>
            </a:r>
            <a:br>
              <a:rPr lang="fr-FR" sz="2400" dirty="0">
                <a:solidFill>
                  <a:srgbClr val="A0007F"/>
                </a:solidFill>
                <a:latin typeface="Arial Black"/>
                <a:cs typeface="Arial Black"/>
              </a:rPr>
            </a:br>
            <a:r>
              <a:rPr lang="fr-FR" sz="1400" dirty="0">
                <a:solidFill>
                  <a:srgbClr val="A0007F"/>
                </a:solidFill>
                <a:latin typeface="Arial Black"/>
                <a:cs typeface="Arial Black"/>
              </a:rPr>
              <a:t>COMPOSITION</a:t>
            </a:r>
            <a:endParaRPr lang="fr-FR" sz="1400" dirty="0">
              <a:solidFill>
                <a:srgbClr val="FF6600"/>
              </a:solidFill>
              <a:latin typeface="Arial Black"/>
              <a:cs typeface="Arial Black"/>
            </a:endParaRPr>
          </a:p>
        </p:txBody>
      </p:sp>
      <p:sp>
        <p:nvSpPr>
          <p:cNvPr id="8" name="Demi-cadre 7"/>
          <p:cNvSpPr/>
          <p:nvPr/>
        </p:nvSpPr>
        <p:spPr>
          <a:xfrm flipH="1" flipV="1">
            <a:off x="4283968" y="3551066"/>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2" name="ZoneTexte 1"/>
          <p:cNvSpPr txBox="1"/>
          <p:nvPr/>
        </p:nvSpPr>
        <p:spPr>
          <a:xfrm>
            <a:off x="467544" y="1492792"/>
            <a:ext cx="4680520" cy="430887"/>
          </a:xfrm>
          <a:prstGeom prst="rect">
            <a:avLst/>
          </a:prstGeom>
          <a:noFill/>
        </p:spPr>
        <p:txBody>
          <a:bodyPr wrap="square" rtlCol="0">
            <a:spAutoFit/>
          </a:bodyPr>
          <a:lstStyle/>
          <a:p>
            <a:pPr algn="ctr"/>
            <a:r>
              <a:rPr lang="fr-FR" sz="1100" b="1" dirty="0">
                <a:solidFill>
                  <a:srgbClr val="A0007F"/>
                </a:solidFill>
              </a:rPr>
              <a:t>Les tampons Saforelle® Protection</a:t>
            </a:r>
            <a:r>
              <a:rPr lang="fr-FR" sz="1100" dirty="0">
                <a:solidFill>
                  <a:srgbClr val="A0007F"/>
                </a:solidFill>
              </a:rPr>
              <a:t>, en coton bio et non irritants</a:t>
            </a:r>
            <a:r>
              <a:rPr lang="fr-FR" sz="1100" baseline="30000" dirty="0">
                <a:solidFill>
                  <a:srgbClr val="A0007F"/>
                </a:solidFill>
              </a:rPr>
              <a:t>3</a:t>
            </a:r>
            <a:r>
              <a:rPr lang="fr-FR" sz="1100" dirty="0">
                <a:solidFill>
                  <a:srgbClr val="A0007F"/>
                </a:solidFill>
              </a:rPr>
              <a:t>, offrent une absorption en toute sécurité pour le bien-être de votre intimité.</a:t>
            </a:r>
          </a:p>
        </p:txBody>
      </p:sp>
      <p:grpSp>
        <p:nvGrpSpPr>
          <p:cNvPr id="6" name="Grouper 5"/>
          <p:cNvGrpSpPr/>
          <p:nvPr/>
        </p:nvGrpSpPr>
        <p:grpSpPr>
          <a:xfrm>
            <a:off x="-36512" y="2293697"/>
            <a:ext cx="4968552" cy="1862229"/>
            <a:chOff x="294954" y="2293697"/>
            <a:chExt cx="4574040" cy="1488127"/>
          </a:xfrm>
        </p:grpSpPr>
        <p:pic>
          <p:nvPicPr>
            <p:cNvPr id="10" name="Image 9">
              <a:extLst>
                <a:ext uri="{FF2B5EF4-FFF2-40B4-BE49-F238E27FC236}">
                  <a16:creationId xmlns:a16="http://schemas.microsoft.com/office/drawing/2014/main" id="{8CB87239-34D4-41FA-9E56-8846BF2C8D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0661"/>
            <a:stretch/>
          </p:blipFill>
          <p:spPr>
            <a:xfrm>
              <a:off x="294954" y="2293697"/>
              <a:ext cx="4574040" cy="1488127"/>
            </a:xfrm>
            <a:prstGeom prst="rect">
              <a:avLst/>
            </a:prstGeom>
          </p:spPr>
        </p:pic>
        <p:sp>
          <p:nvSpPr>
            <p:cNvPr id="4" name="Rectangle 3"/>
            <p:cNvSpPr/>
            <p:nvPr/>
          </p:nvSpPr>
          <p:spPr>
            <a:xfrm>
              <a:off x="1619672" y="3291830"/>
              <a:ext cx="1800200" cy="2592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ZoneTexte 13">
            <a:extLst>
              <a:ext uri="{FF2B5EF4-FFF2-40B4-BE49-F238E27FC236}">
                <a16:creationId xmlns:a16="http://schemas.microsoft.com/office/drawing/2014/main" id="{762A8418-FE4A-4709-8977-8E59E00D9EFF}"/>
              </a:ext>
            </a:extLst>
          </p:cNvPr>
          <p:cNvSpPr txBox="1"/>
          <p:nvPr/>
        </p:nvSpPr>
        <p:spPr>
          <a:xfrm>
            <a:off x="2714653" y="3288003"/>
            <a:ext cx="955925" cy="230832"/>
          </a:xfrm>
          <a:prstGeom prst="rect">
            <a:avLst/>
          </a:prstGeom>
          <a:solidFill>
            <a:schemeClr val="bg1"/>
          </a:solidFill>
        </p:spPr>
        <p:txBody>
          <a:bodyPr wrap="square" rtlCol="0">
            <a:spAutoFit/>
          </a:bodyPr>
          <a:lstStyle/>
          <a:p>
            <a:pPr algn="ctr"/>
            <a:r>
              <a:rPr lang="fr-FR" sz="900" dirty="0">
                <a:solidFill>
                  <a:srgbClr val="E45FA7"/>
                </a:solidFill>
              </a:rPr>
              <a:t>Bloc de sécurité</a:t>
            </a:r>
          </a:p>
        </p:txBody>
      </p:sp>
      <p:sp>
        <p:nvSpPr>
          <p:cNvPr id="9" name="Rectangle 8">
            <a:extLst>
              <a:ext uri="{FF2B5EF4-FFF2-40B4-BE49-F238E27FC236}">
                <a16:creationId xmlns:a16="http://schemas.microsoft.com/office/drawing/2014/main" id="{0408F462-29E6-4E00-9838-D9C5AAA6213F}"/>
              </a:ext>
            </a:extLst>
          </p:cNvPr>
          <p:cNvSpPr/>
          <p:nvPr/>
        </p:nvSpPr>
        <p:spPr>
          <a:xfrm>
            <a:off x="827584" y="2293697"/>
            <a:ext cx="1440160" cy="2060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0CCC8BDC-E6ED-40DA-889E-9BBC74A27E12}"/>
              </a:ext>
            </a:extLst>
          </p:cNvPr>
          <p:cNvSpPr/>
          <p:nvPr/>
        </p:nvSpPr>
        <p:spPr>
          <a:xfrm>
            <a:off x="576063" y="2487458"/>
            <a:ext cx="1440160" cy="3244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7389C3D-2A13-4AF6-92CD-A0A5F8BBE4D3}"/>
              </a:ext>
            </a:extLst>
          </p:cNvPr>
          <p:cNvSpPr/>
          <p:nvPr/>
        </p:nvSpPr>
        <p:spPr>
          <a:xfrm>
            <a:off x="717753" y="2671141"/>
            <a:ext cx="1440160" cy="1828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66EDEE84-FE4E-424B-BB86-2BEE9EF1FE95}"/>
              </a:ext>
            </a:extLst>
          </p:cNvPr>
          <p:cNvSpPr/>
          <p:nvPr/>
        </p:nvSpPr>
        <p:spPr>
          <a:xfrm>
            <a:off x="446539" y="2721121"/>
            <a:ext cx="955924" cy="3244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A6D17D15-1699-4F34-97E2-A82CBBB25813}"/>
              </a:ext>
            </a:extLst>
          </p:cNvPr>
          <p:cNvSpPr/>
          <p:nvPr/>
        </p:nvSpPr>
        <p:spPr>
          <a:xfrm>
            <a:off x="598939" y="2873521"/>
            <a:ext cx="516677" cy="3244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8F5CFC15-A440-4735-BF1C-D7897AE06EFC}"/>
              </a:ext>
            </a:extLst>
          </p:cNvPr>
          <p:cNvSpPr/>
          <p:nvPr/>
        </p:nvSpPr>
        <p:spPr>
          <a:xfrm>
            <a:off x="3472060" y="2360560"/>
            <a:ext cx="955924" cy="3244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37D25F72-DD7F-421A-8A60-8CC287C35742}"/>
              </a:ext>
            </a:extLst>
          </p:cNvPr>
          <p:cNvSpPr/>
          <p:nvPr/>
        </p:nvSpPr>
        <p:spPr>
          <a:xfrm>
            <a:off x="3192616" y="2936494"/>
            <a:ext cx="955924" cy="3244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33D3D56-D0EA-4CA5-8B89-70F46C3F485C}"/>
              </a:ext>
            </a:extLst>
          </p:cNvPr>
          <p:cNvSpPr txBox="1"/>
          <p:nvPr/>
        </p:nvSpPr>
        <p:spPr>
          <a:xfrm>
            <a:off x="3059832" y="2848103"/>
            <a:ext cx="1296144" cy="369332"/>
          </a:xfrm>
          <a:prstGeom prst="rect">
            <a:avLst/>
          </a:prstGeom>
          <a:noFill/>
        </p:spPr>
        <p:txBody>
          <a:bodyPr wrap="square" rtlCol="0">
            <a:spAutoFit/>
          </a:bodyPr>
          <a:lstStyle/>
          <a:p>
            <a:pPr algn="ctr"/>
            <a:r>
              <a:rPr lang="fr-FR" sz="900" dirty="0">
                <a:solidFill>
                  <a:srgbClr val="E45FA7"/>
                </a:solidFill>
              </a:rPr>
              <a:t>Voile de sécurité en coton bio</a:t>
            </a:r>
          </a:p>
        </p:txBody>
      </p:sp>
      <p:sp>
        <p:nvSpPr>
          <p:cNvPr id="23" name="ZoneTexte 22">
            <a:extLst>
              <a:ext uri="{FF2B5EF4-FFF2-40B4-BE49-F238E27FC236}">
                <a16:creationId xmlns:a16="http://schemas.microsoft.com/office/drawing/2014/main" id="{76D90086-C0F5-44ED-B9B9-97A59E58325D}"/>
              </a:ext>
            </a:extLst>
          </p:cNvPr>
          <p:cNvSpPr txBox="1"/>
          <p:nvPr/>
        </p:nvSpPr>
        <p:spPr>
          <a:xfrm>
            <a:off x="3264717" y="2272177"/>
            <a:ext cx="1296144" cy="369332"/>
          </a:xfrm>
          <a:prstGeom prst="rect">
            <a:avLst/>
          </a:prstGeom>
          <a:noFill/>
        </p:spPr>
        <p:txBody>
          <a:bodyPr wrap="square" rtlCol="0">
            <a:spAutoFit/>
          </a:bodyPr>
          <a:lstStyle/>
          <a:p>
            <a:pPr algn="ctr"/>
            <a:r>
              <a:rPr lang="fr-FR" sz="900" dirty="0">
                <a:solidFill>
                  <a:srgbClr val="E45FA7"/>
                </a:solidFill>
              </a:rPr>
              <a:t>Cœur absorbant en coton bio</a:t>
            </a:r>
          </a:p>
        </p:txBody>
      </p:sp>
      <p:sp>
        <p:nvSpPr>
          <p:cNvPr id="24" name="ZoneTexte 23">
            <a:extLst>
              <a:ext uri="{FF2B5EF4-FFF2-40B4-BE49-F238E27FC236}">
                <a16:creationId xmlns:a16="http://schemas.microsoft.com/office/drawing/2014/main" id="{A6385EE6-E4DE-437B-A8C8-715C466A1549}"/>
              </a:ext>
            </a:extLst>
          </p:cNvPr>
          <p:cNvSpPr txBox="1"/>
          <p:nvPr/>
        </p:nvSpPr>
        <p:spPr>
          <a:xfrm>
            <a:off x="811895" y="2179793"/>
            <a:ext cx="1296144" cy="784830"/>
          </a:xfrm>
          <a:prstGeom prst="rect">
            <a:avLst/>
          </a:prstGeom>
          <a:noFill/>
        </p:spPr>
        <p:txBody>
          <a:bodyPr wrap="square" rtlCol="0">
            <a:spAutoFit/>
          </a:bodyPr>
          <a:lstStyle/>
          <a:p>
            <a:pPr algn="ctr"/>
            <a:r>
              <a:rPr lang="fr-FR" sz="900" dirty="0">
                <a:solidFill>
                  <a:srgbClr val="E45FA7"/>
                </a:solidFill>
              </a:rPr>
              <a:t>Applicateur en carton biodégradable à l’extérieur arrondie pour une insertion facile</a:t>
            </a:r>
          </a:p>
        </p:txBody>
      </p:sp>
      <p:sp>
        <p:nvSpPr>
          <p:cNvPr id="25" name="ZoneTexte 24">
            <a:extLst>
              <a:ext uri="{FF2B5EF4-FFF2-40B4-BE49-F238E27FC236}">
                <a16:creationId xmlns:a16="http://schemas.microsoft.com/office/drawing/2014/main" id="{BC70A755-6F5E-4430-9475-4A6E5E5D8E78}"/>
              </a:ext>
            </a:extLst>
          </p:cNvPr>
          <p:cNvSpPr txBox="1"/>
          <p:nvPr/>
        </p:nvSpPr>
        <p:spPr>
          <a:xfrm>
            <a:off x="436303" y="2895588"/>
            <a:ext cx="751184" cy="507831"/>
          </a:xfrm>
          <a:prstGeom prst="rect">
            <a:avLst/>
          </a:prstGeom>
          <a:noFill/>
        </p:spPr>
        <p:txBody>
          <a:bodyPr wrap="square" rtlCol="0">
            <a:spAutoFit/>
          </a:bodyPr>
          <a:lstStyle/>
          <a:p>
            <a:pPr algn="ctr"/>
            <a:r>
              <a:rPr lang="fr-FR" sz="900" dirty="0">
                <a:solidFill>
                  <a:srgbClr val="E45FA7"/>
                </a:solidFill>
              </a:rPr>
              <a:t>Cordon d’extraction en coton</a:t>
            </a:r>
          </a:p>
        </p:txBody>
      </p:sp>
    </p:spTree>
    <p:extLst>
      <p:ext uri="{BB962C8B-B14F-4D97-AF65-F5344CB8AC3E}">
        <p14:creationId xmlns:p14="http://schemas.microsoft.com/office/powerpoint/2010/main" val="1175652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9552" y="3992104"/>
            <a:ext cx="324036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Boite de </a:t>
            </a:r>
            <a:r>
              <a:rPr lang="fr-FR" sz="1000" b="1" i="1" dirty="0">
                <a:solidFill>
                  <a:srgbClr val="B85093"/>
                </a:solidFill>
                <a:latin typeface="Times New Roman"/>
                <a:cs typeface="Times New Roman"/>
              </a:rPr>
              <a:t>16 tampons avec applicateur, </a:t>
            </a:r>
            <a:br>
              <a:rPr lang="fr-FR" sz="1000" b="1" i="1" dirty="0">
                <a:solidFill>
                  <a:srgbClr val="B85093"/>
                </a:solidFill>
                <a:latin typeface="Times New Roman"/>
                <a:cs typeface="Times New Roman"/>
              </a:rPr>
            </a:br>
            <a:r>
              <a:rPr lang="fr-FR" sz="1000" b="1" i="1" dirty="0">
                <a:solidFill>
                  <a:srgbClr val="B85093"/>
                </a:solidFill>
                <a:latin typeface="Times New Roman"/>
                <a:cs typeface="Times New Roman"/>
              </a:rPr>
              <a:t>NORMAL</a:t>
            </a:r>
          </a:p>
        </p:txBody>
      </p:sp>
      <p:sp>
        <p:nvSpPr>
          <p:cNvPr id="6" name="Demi-cadre 5"/>
          <p:cNvSpPr/>
          <p:nvPr/>
        </p:nvSpPr>
        <p:spPr>
          <a:xfrm flipH="1" flipV="1">
            <a:off x="3685696" y="3895638"/>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0" name="Rectangle 9"/>
          <p:cNvSpPr/>
          <p:nvPr/>
        </p:nvSpPr>
        <p:spPr>
          <a:xfrm>
            <a:off x="4716016" y="3983294"/>
            <a:ext cx="252028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Boite de </a:t>
            </a:r>
            <a:r>
              <a:rPr lang="fr-FR" sz="1000" b="1" i="1" dirty="0">
                <a:solidFill>
                  <a:srgbClr val="B85093"/>
                </a:solidFill>
                <a:latin typeface="Times New Roman"/>
                <a:cs typeface="Times New Roman"/>
              </a:rPr>
              <a:t>14 tampons avec applicateur, </a:t>
            </a:r>
            <a:br>
              <a:rPr lang="fr-FR" sz="1000" b="1" i="1" dirty="0">
                <a:solidFill>
                  <a:srgbClr val="B85093"/>
                </a:solidFill>
                <a:latin typeface="Times New Roman"/>
                <a:cs typeface="Times New Roman"/>
              </a:rPr>
            </a:br>
            <a:r>
              <a:rPr lang="fr-FR" sz="1000" b="1" i="1" dirty="0">
                <a:solidFill>
                  <a:srgbClr val="B85093"/>
                </a:solidFill>
                <a:latin typeface="Times New Roman"/>
                <a:cs typeface="Times New Roman"/>
              </a:rPr>
              <a:t>SUPER</a:t>
            </a:r>
          </a:p>
        </p:txBody>
      </p:sp>
      <p:sp>
        <p:nvSpPr>
          <p:cNvPr id="11" name="Demi-cadre 10"/>
          <p:cNvSpPr/>
          <p:nvPr/>
        </p:nvSpPr>
        <p:spPr>
          <a:xfrm flipH="1" flipV="1">
            <a:off x="7142080" y="3886829"/>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3" name="ZoneTexte 12"/>
          <p:cNvSpPr txBox="1"/>
          <p:nvPr/>
        </p:nvSpPr>
        <p:spPr>
          <a:xfrm>
            <a:off x="395536" y="822231"/>
            <a:ext cx="8352928" cy="307777"/>
          </a:xfrm>
          <a:prstGeom prst="rect">
            <a:avLst/>
          </a:prstGeom>
          <a:noFill/>
        </p:spPr>
        <p:txBody>
          <a:bodyPr wrap="square" rtlCol="0">
            <a:spAutoFit/>
          </a:bodyPr>
          <a:lstStyle/>
          <a:p>
            <a:pPr algn="ctr"/>
            <a:r>
              <a:rPr lang="fr-FR" sz="1400" dirty="0">
                <a:solidFill>
                  <a:srgbClr val="A0007F"/>
                </a:solidFill>
                <a:latin typeface="Arial Black"/>
                <a:cs typeface="Arial Black"/>
              </a:rPr>
              <a:t>DIFFÉRENTS CONDITIONNEMENTS POUR SATISFAIRE TOUS LES BESOINS</a:t>
            </a:r>
          </a:p>
        </p:txBody>
      </p:sp>
      <p:sp>
        <p:nvSpPr>
          <p:cNvPr id="14" name="ZoneTexte 13"/>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LES TAMPONS AVEC APPLICATEUR</a:t>
            </a:r>
            <a:endParaRPr lang="fr-FR" sz="2400" dirty="0">
              <a:solidFill>
                <a:srgbClr val="FF6600"/>
              </a:solidFill>
              <a:latin typeface="Arial Black"/>
              <a:cs typeface="Arial Black"/>
            </a:endParaRPr>
          </a:p>
        </p:txBody>
      </p:sp>
      <p:sp>
        <p:nvSpPr>
          <p:cNvPr id="17" name="ZoneTexte 16"/>
          <p:cNvSpPr txBox="1"/>
          <p:nvPr/>
        </p:nvSpPr>
        <p:spPr>
          <a:xfrm>
            <a:off x="6804248" y="1345004"/>
            <a:ext cx="1872208" cy="461665"/>
          </a:xfrm>
          <a:prstGeom prst="rect">
            <a:avLst/>
          </a:prstGeom>
          <a:solidFill>
            <a:srgbClr val="A0007F"/>
          </a:solidFill>
        </p:spPr>
        <p:txBody>
          <a:bodyPr wrap="square" rtlCol="0">
            <a:spAutoFit/>
          </a:bodyPr>
          <a:lstStyle/>
          <a:p>
            <a:pPr algn="ctr"/>
            <a:r>
              <a:rPr lang="fr-FR" sz="1200" dirty="0">
                <a:solidFill>
                  <a:schemeClr val="bg1"/>
                </a:solidFill>
              </a:rPr>
              <a:t>EMBALLAGE INDIVIDUEL ET BIODÉGRADABLE</a:t>
            </a:r>
          </a:p>
        </p:txBody>
      </p:sp>
      <p:pic>
        <p:nvPicPr>
          <p:cNvPr id="12" name="Image 11" descr="Saforelle_TAMPON_normal_co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9712" y="1347615"/>
            <a:ext cx="1598688" cy="2548024"/>
          </a:xfrm>
          <a:prstGeom prst="rect">
            <a:avLst/>
          </a:prstGeom>
        </p:spPr>
      </p:pic>
      <p:pic>
        <p:nvPicPr>
          <p:cNvPr id="3" name="Image 2" descr="Saforelle_TAMPON_super_cote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6" y="1380720"/>
            <a:ext cx="1577917" cy="2514918"/>
          </a:xfrm>
          <a:prstGeom prst="rect">
            <a:avLst/>
          </a:prstGeom>
        </p:spPr>
      </p:pic>
    </p:spTree>
    <p:extLst>
      <p:ext uri="{BB962C8B-B14F-4D97-AF65-F5344CB8AC3E}">
        <p14:creationId xmlns:p14="http://schemas.microsoft.com/office/powerpoint/2010/main" val="3104388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p:cNvPicPr>
          <p:nvPr/>
        </p:nvPicPr>
        <p:blipFill rotWithShape="1">
          <a:blip r:embed="rId2"/>
          <a:srcRect b="11092"/>
          <a:stretch/>
        </p:blipFill>
        <p:spPr>
          <a:xfrm>
            <a:off x="-76970" y="-1"/>
            <a:ext cx="9241877" cy="4626000"/>
          </a:xfrm>
          <a:prstGeom prst="rect">
            <a:avLst/>
          </a:prstGeom>
        </p:spPr>
      </p:pic>
      <p:sp>
        <p:nvSpPr>
          <p:cNvPr id="13" name="Rectangle 12">
            <a:extLst>
              <a:ext uri="{FF2B5EF4-FFF2-40B4-BE49-F238E27FC236}">
                <a16:creationId xmlns:a16="http://schemas.microsoft.com/office/drawing/2014/main" id="{2B0B838B-3E12-4B0B-93EB-74A46CCCBBCE}"/>
              </a:ext>
            </a:extLst>
          </p:cNvPr>
          <p:cNvSpPr/>
          <p:nvPr/>
        </p:nvSpPr>
        <p:spPr>
          <a:xfrm>
            <a:off x="0" y="1921056"/>
            <a:ext cx="9144000" cy="1160370"/>
          </a:xfrm>
          <a:prstGeom prst="rect">
            <a:avLst/>
          </a:prstGeom>
          <a:solidFill>
            <a:schemeClr val="bg1">
              <a:alpha val="72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ZoneTexte 5"/>
          <p:cNvSpPr txBox="1"/>
          <p:nvPr/>
        </p:nvSpPr>
        <p:spPr>
          <a:xfrm>
            <a:off x="473544" y="2202998"/>
            <a:ext cx="8778976" cy="584776"/>
          </a:xfrm>
          <a:prstGeom prst="rect">
            <a:avLst/>
          </a:prstGeom>
          <a:noFill/>
        </p:spPr>
        <p:txBody>
          <a:bodyPr wrap="square" rtlCol="0">
            <a:spAutoFit/>
          </a:bodyPr>
          <a:lstStyle/>
          <a:p>
            <a:pPr algn="ctr"/>
            <a:r>
              <a:rPr lang="fr-FR" sz="3200" dirty="0">
                <a:solidFill>
                  <a:srgbClr val="D56075"/>
                </a:solidFill>
                <a:latin typeface="Arial Black"/>
                <a:cs typeface="Arial Black"/>
              </a:rPr>
              <a:t>SAFORELLE</a:t>
            </a:r>
            <a:r>
              <a:rPr lang="fr-FR" sz="3200" baseline="30000" dirty="0">
                <a:solidFill>
                  <a:srgbClr val="D56075"/>
                </a:solidFill>
                <a:latin typeface="Arial Black"/>
                <a:cs typeface="Arial Black"/>
              </a:rPr>
              <a:t>® </a:t>
            </a:r>
            <a:r>
              <a:rPr lang="fr-FR" sz="2800" dirty="0">
                <a:solidFill>
                  <a:srgbClr val="D56075"/>
                </a:solidFill>
                <a:latin typeface="Arial Black"/>
                <a:cs typeface="Arial Black"/>
              </a:rPr>
              <a:t>CUP PROTECT</a:t>
            </a:r>
          </a:p>
        </p:txBody>
      </p:sp>
      <p:pic>
        <p:nvPicPr>
          <p:cNvPr id="8" name="Image 7" descr="Bloc_Logo_Saforelle_Cup_Protec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2102883"/>
            <a:ext cx="725530" cy="792088"/>
          </a:xfrm>
          <a:prstGeom prst="rect">
            <a:avLst/>
          </a:prstGeom>
        </p:spPr>
      </p:pic>
    </p:spTree>
    <p:extLst>
      <p:ext uri="{BB962C8B-B14F-4D97-AF65-F5344CB8AC3E}">
        <p14:creationId xmlns:p14="http://schemas.microsoft.com/office/powerpoint/2010/main" val="28014715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p:cNvPicPr>
          <p:nvPr/>
        </p:nvPicPr>
        <p:blipFill rotWithShape="1">
          <a:blip r:embed="rId2"/>
          <a:srcRect b="11092"/>
          <a:stretch/>
        </p:blipFill>
        <p:spPr>
          <a:xfrm>
            <a:off x="-76970" y="-1"/>
            <a:ext cx="9241877" cy="4626000"/>
          </a:xfrm>
          <a:prstGeom prst="rect">
            <a:avLst/>
          </a:prstGeom>
        </p:spPr>
      </p:pic>
      <p:sp>
        <p:nvSpPr>
          <p:cNvPr id="18" name="Rectangle 17">
            <a:extLst>
              <a:ext uri="{FF2B5EF4-FFF2-40B4-BE49-F238E27FC236}">
                <a16:creationId xmlns:a16="http://schemas.microsoft.com/office/drawing/2014/main" id="{2B0B838B-3E12-4B0B-93EB-74A46CCCBBCE}"/>
              </a:ext>
            </a:extLst>
          </p:cNvPr>
          <p:cNvSpPr/>
          <p:nvPr/>
        </p:nvSpPr>
        <p:spPr>
          <a:xfrm>
            <a:off x="0" y="1921056"/>
            <a:ext cx="9144000" cy="1160370"/>
          </a:xfrm>
          <a:prstGeom prst="rect">
            <a:avLst/>
          </a:prstGeom>
          <a:solidFill>
            <a:schemeClr val="bg1">
              <a:alpha val="72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ZoneTexte 13"/>
          <p:cNvSpPr txBox="1"/>
          <p:nvPr/>
        </p:nvSpPr>
        <p:spPr>
          <a:xfrm>
            <a:off x="3419872" y="2139705"/>
            <a:ext cx="5616624" cy="800219"/>
          </a:xfrm>
          <a:prstGeom prst="rect">
            <a:avLst/>
          </a:prstGeom>
          <a:noFill/>
        </p:spPr>
        <p:txBody>
          <a:bodyPr wrap="square" rtlCol="0">
            <a:spAutoFit/>
          </a:bodyPr>
          <a:lstStyle/>
          <a:p>
            <a:pPr algn="ctr"/>
            <a:r>
              <a:rPr lang="fr-FR" sz="2000" dirty="0">
                <a:solidFill>
                  <a:srgbClr val="D56075"/>
                </a:solidFill>
                <a:latin typeface="Arial Black"/>
                <a:cs typeface="Arial Black"/>
              </a:rPr>
              <a:t>SAFORELLE</a:t>
            </a:r>
            <a:r>
              <a:rPr lang="fr-FR" sz="2000" baseline="30000" dirty="0">
                <a:solidFill>
                  <a:srgbClr val="D56075"/>
                </a:solidFill>
                <a:latin typeface="Arial Black"/>
                <a:cs typeface="Arial Black"/>
              </a:rPr>
              <a:t>®</a:t>
            </a:r>
            <a:r>
              <a:rPr lang="fr-FR" dirty="0">
                <a:solidFill>
                  <a:srgbClr val="D56075"/>
                </a:solidFill>
                <a:latin typeface="Arial Black"/>
                <a:cs typeface="Arial Black"/>
              </a:rPr>
              <a:t> CUP PROTECT</a:t>
            </a:r>
            <a:br>
              <a:rPr lang="fr-FR" dirty="0">
                <a:solidFill>
                  <a:srgbClr val="D56075"/>
                </a:solidFill>
                <a:latin typeface="Arial Black"/>
                <a:cs typeface="Arial Black"/>
              </a:rPr>
            </a:br>
            <a:r>
              <a:rPr lang="fr-FR" sz="2600" dirty="0">
                <a:solidFill>
                  <a:srgbClr val="D56075"/>
                </a:solidFill>
                <a:latin typeface="Arial Black"/>
                <a:cs typeface="Arial Black"/>
              </a:rPr>
              <a:t>CE QUE VOUS DEVEZ SAVOIR</a:t>
            </a:r>
          </a:p>
        </p:txBody>
      </p:sp>
      <p:pic>
        <p:nvPicPr>
          <p:cNvPr id="7" name="Image 6" descr="3D_CUPProtect_taille1-profil_gauch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617" y="1921057"/>
            <a:ext cx="1806235" cy="1444987"/>
          </a:xfrm>
          <a:prstGeom prst="rect">
            <a:avLst/>
          </a:prstGeom>
        </p:spPr>
      </p:pic>
    </p:spTree>
    <p:extLst>
      <p:ext uri="{BB962C8B-B14F-4D97-AF65-F5344CB8AC3E}">
        <p14:creationId xmlns:p14="http://schemas.microsoft.com/office/powerpoint/2010/main" val="2459914258"/>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xmlns:p14="http://schemas.microsoft.com/office/powerpoint/2010/main" spd="slow">
        <p:dissolv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0B838B-3E12-4B0B-93EB-74A46CCCBBCE}"/>
              </a:ext>
            </a:extLst>
          </p:cNvPr>
          <p:cNvSpPr/>
          <p:nvPr/>
        </p:nvSpPr>
        <p:spPr>
          <a:xfrm>
            <a:off x="285633" y="279921"/>
            <a:ext cx="8531811" cy="43293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379213" y="361463"/>
            <a:ext cx="8354487" cy="4157532"/>
          </a:xfrm>
          <a:prstGeom prst="rect">
            <a:avLst/>
          </a:prstGeom>
          <a:noFill/>
          <a:ln>
            <a:solidFill>
              <a:srgbClr val="9B02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ZoneTexte 17"/>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LA GAMME SAFORELLE</a:t>
            </a:r>
            <a:r>
              <a:rPr lang="fr-FR" sz="2400" baseline="30000" dirty="0">
                <a:solidFill>
                  <a:srgbClr val="A0007F"/>
                </a:solidFill>
                <a:latin typeface="Arial Black"/>
                <a:cs typeface="Arial Black"/>
              </a:rPr>
              <a:t>®</a:t>
            </a:r>
            <a:r>
              <a:rPr lang="fr-FR" sz="2400" dirty="0">
                <a:solidFill>
                  <a:srgbClr val="A0007F"/>
                </a:solidFill>
                <a:latin typeface="Arial Black"/>
                <a:cs typeface="Arial Black"/>
              </a:rPr>
              <a:t> PROTECTION</a:t>
            </a:r>
          </a:p>
        </p:txBody>
      </p:sp>
      <p:sp>
        <p:nvSpPr>
          <p:cNvPr id="3" name="Rectangle 2"/>
          <p:cNvSpPr/>
          <p:nvPr/>
        </p:nvSpPr>
        <p:spPr>
          <a:xfrm>
            <a:off x="576552" y="1126743"/>
            <a:ext cx="7940858" cy="216024"/>
          </a:xfrm>
          <a:prstGeom prst="rect">
            <a:avLst/>
          </a:prstGeom>
          <a:solidFill>
            <a:srgbClr val="B850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ZoneTexte 1"/>
          <p:cNvSpPr txBox="1"/>
          <p:nvPr/>
        </p:nvSpPr>
        <p:spPr>
          <a:xfrm>
            <a:off x="576552" y="1059582"/>
            <a:ext cx="7940858" cy="307777"/>
          </a:xfrm>
          <a:prstGeom prst="rect">
            <a:avLst/>
          </a:prstGeom>
          <a:noFill/>
        </p:spPr>
        <p:txBody>
          <a:bodyPr wrap="square" rtlCol="0" anchor="ctr" anchorCtr="0">
            <a:spAutoFit/>
          </a:bodyPr>
          <a:lstStyle/>
          <a:p>
            <a:pPr algn="ctr"/>
            <a:r>
              <a:rPr lang="fr-FR" sz="1400" i="1" dirty="0">
                <a:solidFill>
                  <a:schemeClr val="bg1"/>
                </a:solidFill>
                <a:latin typeface="Times New Roman"/>
                <a:cs typeface="Times New Roman"/>
              </a:rPr>
              <a:t>Protections hygiéniques</a:t>
            </a:r>
          </a:p>
        </p:txBody>
      </p:sp>
      <p:graphicFrame>
        <p:nvGraphicFramePr>
          <p:cNvPr id="12" name="Tableau 11"/>
          <p:cNvGraphicFramePr>
            <a:graphicFrameLocks noGrp="1"/>
          </p:cNvGraphicFramePr>
          <p:nvPr>
            <p:extLst>
              <p:ext uri="{D42A27DB-BD31-4B8C-83A1-F6EECF244321}">
                <p14:modId xmlns:p14="http://schemas.microsoft.com/office/powerpoint/2010/main" val="2721911804"/>
              </p:ext>
            </p:extLst>
          </p:nvPr>
        </p:nvGraphicFramePr>
        <p:xfrm>
          <a:off x="576552" y="1953721"/>
          <a:ext cx="7940860" cy="2723500"/>
        </p:xfrm>
        <a:graphic>
          <a:graphicData uri="http://schemas.openxmlformats.org/drawingml/2006/table">
            <a:tbl>
              <a:tblPr firstRow="1" bandRow="1">
                <a:tableStyleId>{5C22544A-7EE6-4342-B048-85BDC9FD1C3A}</a:tableStyleId>
              </a:tblPr>
              <a:tblGrid>
                <a:gridCol w="1588172">
                  <a:extLst>
                    <a:ext uri="{9D8B030D-6E8A-4147-A177-3AD203B41FA5}">
                      <a16:colId xmlns:a16="http://schemas.microsoft.com/office/drawing/2014/main" val="20000"/>
                    </a:ext>
                  </a:extLst>
                </a:gridCol>
                <a:gridCol w="1588172">
                  <a:extLst>
                    <a:ext uri="{9D8B030D-6E8A-4147-A177-3AD203B41FA5}">
                      <a16:colId xmlns:a16="http://schemas.microsoft.com/office/drawing/2014/main" val="20001"/>
                    </a:ext>
                  </a:extLst>
                </a:gridCol>
                <a:gridCol w="1588172">
                  <a:extLst>
                    <a:ext uri="{9D8B030D-6E8A-4147-A177-3AD203B41FA5}">
                      <a16:colId xmlns:a16="http://schemas.microsoft.com/office/drawing/2014/main" val="20002"/>
                    </a:ext>
                  </a:extLst>
                </a:gridCol>
                <a:gridCol w="1588172">
                  <a:extLst>
                    <a:ext uri="{9D8B030D-6E8A-4147-A177-3AD203B41FA5}">
                      <a16:colId xmlns:a16="http://schemas.microsoft.com/office/drawing/2014/main" val="20003"/>
                    </a:ext>
                  </a:extLst>
                </a:gridCol>
                <a:gridCol w="1588172">
                  <a:extLst>
                    <a:ext uri="{9D8B030D-6E8A-4147-A177-3AD203B41FA5}">
                      <a16:colId xmlns:a16="http://schemas.microsoft.com/office/drawing/2014/main" val="20004"/>
                    </a:ext>
                  </a:extLst>
                </a:gridCol>
              </a:tblGrid>
              <a:tr h="1559545">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63955">
                <a:tc>
                  <a:txBody>
                    <a:bodyPr/>
                    <a:lstStyle/>
                    <a:p>
                      <a:pPr algn="ctr" fontAlgn="base">
                        <a:spcBef>
                          <a:spcPct val="0"/>
                        </a:spcBef>
                        <a:spcAft>
                          <a:spcPct val="0"/>
                        </a:spcAft>
                        <a:defRPr/>
                      </a:pPr>
                      <a:r>
                        <a:rPr lang="fr-FR" sz="800" dirty="0">
                          <a:solidFill>
                            <a:srgbClr val="B85093"/>
                          </a:solidFill>
                          <a:latin typeface="Arial Black"/>
                          <a:cs typeface="Arial Black"/>
                        </a:rPr>
                        <a:t>PROTÈGE-SLIPS</a:t>
                      </a:r>
                    </a:p>
                    <a:p>
                      <a:pPr algn="ctr" fontAlgn="base">
                        <a:spcBef>
                          <a:spcPct val="0"/>
                        </a:spcBef>
                        <a:spcAft>
                          <a:spcPct val="0"/>
                        </a:spcAft>
                        <a:defRPr/>
                      </a:pPr>
                      <a:endParaRPr lang="fr-FR" sz="800" dirty="0">
                        <a:solidFill>
                          <a:srgbClr val="B85093"/>
                        </a:solidFill>
                        <a:latin typeface="Arial Black"/>
                        <a:cs typeface="Arial Black"/>
                      </a:endParaRPr>
                    </a:p>
                    <a:p>
                      <a:pPr algn="ctr" fontAlgn="base">
                        <a:spcBef>
                          <a:spcPct val="0"/>
                        </a:spcBef>
                        <a:spcAft>
                          <a:spcPct val="0"/>
                        </a:spcAft>
                        <a:defRPr/>
                      </a:pPr>
                      <a:endParaRPr lang="fr-FR" sz="400" dirty="0">
                        <a:solidFill>
                          <a:srgbClr val="B85093"/>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 de 30 protège-slips</a:t>
                      </a:r>
                      <a:br>
                        <a:rPr lang="fr-FR" sz="800" dirty="0">
                          <a:solidFill>
                            <a:schemeClr val="tx1">
                              <a:lumMod val="75000"/>
                              <a:lumOff val="25000"/>
                            </a:schemeClr>
                          </a:solidFill>
                          <a:cs typeface="MV Boli" pitchFamily="2" charset="0"/>
                        </a:rPr>
                      </a:br>
                      <a:r>
                        <a:rPr lang="fr-FR" sz="800" dirty="0">
                          <a:solidFill>
                            <a:schemeClr val="tx1">
                              <a:lumMod val="75000"/>
                              <a:lumOff val="25000"/>
                            </a:schemeClr>
                          </a:solidFill>
                          <a:cs typeface="MV Boli" pitchFamily="2" charset="0"/>
                        </a:rPr>
                        <a:t>Boite de 24 protège-slips </a:t>
                      </a:r>
                      <a:r>
                        <a:rPr lang="fr-FR" sz="800" dirty="0" err="1">
                          <a:solidFill>
                            <a:schemeClr val="tx1">
                              <a:lumMod val="75000"/>
                              <a:lumOff val="25000"/>
                            </a:schemeClr>
                          </a:solidFill>
                          <a:cs typeface="MV Boli" pitchFamily="2" charset="0"/>
                        </a:rPr>
                        <a:t>pocket</a:t>
                      </a: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B85093"/>
                          </a:solidFill>
                          <a:latin typeface="Arial Black"/>
                          <a:cs typeface="Arial Black"/>
                        </a:rPr>
                        <a:t>SERVIETTES HYGIÉNIQUES</a:t>
                      </a:r>
                    </a:p>
                    <a:p>
                      <a:pPr algn="ctr" fontAlgn="base">
                        <a:spcBef>
                          <a:spcPct val="0"/>
                        </a:spcBef>
                        <a:spcAft>
                          <a:spcPct val="0"/>
                        </a:spcAft>
                        <a:defRPr/>
                      </a:pPr>
                      <a:endParaRPr lang="fr-FR" sz="400" dirty="0">
                        <a:solidFill>
                          <a:srgbClr val="31A6C2"/>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 de 10 serviettes JOUR</a:t>
                      </a:r>
                    </a:p>
                    <a:p>
                      <a:pPr algn="ctr" fontAlgn="base">
                        <a:spcBef>
                          <a:spcPct val="0"/>
                        </a:spcBef>
                        <a:spcAft>
                          <a:spcPct val="0"/>
                        </a:spcAft>
                        <a:defRPr/>
                      </a:pPr>
                      <a:r>
                        <a:rPr lang="fr-FR" sz="800" dirty="0">
                          <a:solidFill>
                            <a:schemeClr val="tx1">
                              <a:lumMod val="75000"/>
                              <a:lumOff val="25000"/>
                            </a:schemeClr>
                          </a:solidFill>
                          <a:cs typeface="MV Boli" pitchFamily="2" charset="0"/>
                        </a:rPr>
                        <a:t>Boite de 10 serviettes NUIT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B85093"/>
                          </a:solidFill>
                          <a:latin typeface="Arial Black"/>
                          <a:cs typeface="Arial Black"/>
                        </a:rPr>
                        <a:t>TAMPONS </a:t>
                      </a:r>
                    </a:p>
                    <a:p>
                      <a:pPr algn="ctr" fontAlgn="base">
                        <a:spcBef>
                          <a:spcPct val="0"/>
                        </a:spcBef>
                        <a:spcAft>
                          <a:spcPct val="0"/>
                        </a:spcAft>
                        <a:defRPr/>
                      </a:pPr>
                      <a:r>
                        <a:rPr lang="fr-FR" sz="800" dirty="0">
                          <a:solidFill>
                            <a:srgbClr val="B85093"/>
                          </a:solidFill>
                          <a:latin typeface="Arial Black"/>
                          <a:cs typeface="Arial Black"/>
                        </a:rPr>
                        <a:t>AVEC APPLICATEUR</a:t>
                      </a: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a:t>
                      </a:r>
                      <a:r>
                        <a:rPr lang="fr-FR" sz="800" baseline="0" dirty="0">
                          <a:solidFill>
                            <a:schemeClr val="tx1">
                              <a:lumMod val="75000"/>
                              <a:lumOff val="25000"/>
                            </a:schemeClr>
                          </a:solidFill>
                          <a:cs typeface="MV Boli" pitchFamily="2" charset="0"/>
                        </a:rPr>
                        <a:t> de 16 tampons NORMAUX</a:t>
                      </a:r>
                    </a:p>
                    <a:p>
                      <a:pPr algn="ctr" fontAlgn="base">
                        <a:spcBef>
                          <a:spcPct val="0"/>
                        </a:spcBef>
                        <a:spcAft>
                          <a:spcPct val="0"/>
                        </a:spcAft>
                        <a:defRPr/>
                      </a:pPr>
                      <a:r>
                        <a:rPr lang="fr-FR" sz="800" baseline="0" dirty="0">
                          <a:solidFill>
                            <a:schemeClr val="tx1">
                              <a:lumMod val="75000"/>
                              <a:lumOff val="25000"/>
                            </a:schemeClr>
                          </a:solidFill>
                          <a:cs typeface="MV Boli" pitchFamily="2" charset="0"/>
                        </a:rPr>
                        <a:t>Boite de 14 tampons SUPER</a:t>
                      </a:r>
                    </a:p>
                    <a:p>
                      <a:endParaRPr lang="fr-FR"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D56075"/>
                          </a:solidFill>
                          <a:latin typeface="Arial Black"/>
                          <a:cs typeface="Arial Black"/>
                        </a:rPr>
                        <a:t>COUPES</a:t>
                      </a:r>
                      <a:br>
                        <a:rPr lang="fr-FR" sz="800" dirty="0">
                          <a:solidFill>
                            <a:srgbClr val="D56075"/>
                          </a:solidFill>
                          <a:latin typeface="Arial Black"/>
                          <a:cs typeface="Arial Black"/>
                        </a:rPr>
                      </a:br>
                      <a:r>
                        <a:rPr lang="fr-FR" sz="800" dirty="0">
                          <a:solidFill>
                            <a:srgbClr val="D56075"/>
                          </a:solidFill>
                          <a:latin typeface="Arial Black"/>
                          <a:cs typeface="Arial Black"/>
                        </a:rPr>
                        <a:t>MENSTRUELLES</a:t>
                      </a:r>
                    </a:p>
                    <a:p>
                      <a:pPr algn="ctr" fontAlgn="base">
                        <a:spcBef>
                          <a:spcPct val="0"/>
                        </a:spcBef>
                        <a:spcAft>
                          <a:spcPct val="0"/>
                        </a:spcAft>
                        <a:defRPr/>
                      </a:pPr>
                      <a:endParaRPr lang="fr-FR" sz="400" dirty="0">
                        <a:solidFill>
                          <a:schemeClr val="tx1">
                            <a:lumMod val="75000"/>
                            <a:lumOff val="25000"/>
                          </a:schemeClr>
                        </a:solidFill>
                        <a:cs typeface="MV Boli" pitchFamily="2" charset="0"/>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Taille 1 (flux léger)</a:t>
                      </a:r>
                    </a:p>
                    <a:p>
                      <a:pPr algn="ctr" fontAlgn="base">
                        <a:spcBef>
                          <a:spcPct val="0"/>
                        </a:spcBef>
                        <a:spcAft>
                          <a:spcPct val="0"/>
                        </a:spcAft>
                        <a:defRPr/>
                      </a:pPr>
                      <a:r>
                        <a:rPr lang="fr-FR" sz="800" dirty="0">
                          <a:solidFill>
                            <a:schemeClr val="tx1">
                              <a:lumMod val="75000"/>
                              <a:lumOff val="25000"/>
                            </a:schemeClr>
                          </a:solidFill>
                          <a:cs typeface="MV Boli" pitchFamily="2" charset="0"/>
                        </a:rPr>
                        <a:t>Taille 2 (flux abondant)</a:t>
                      </a: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ase" latinLnBrk="0" hangingPunct="1">
                        <a:spcBef>
                          <a:spcPct val="0"/>
                        </a:spcBef>
                        <a:spcAft>
                          <a:spcPct val="0"/>
                        </a:spcAft>
                        <a:defRPr/>
                      </a:pPr>
                      <a:r>
                        <a:rPr lang="fr-FR" sz="800" kern="1200" dirty="0">
                          <a:solidFill>
                            <a:srgbClr val="D56075"/>
                          </a:solidFill>
                          <a:latin typeface="Arial Black"/>
                          <a:ea typeface="+mn-ea"/>
                          <a:cs typeface="Arial Black"/>
                        </a:rPr>
                        <a:t>CULOTTES </a:t>
                      </a:r>
                    </a:p>
                    <a:p>
                      <a:pPr marL="0" algn="ctr" defTabSz="457200" rtl="0" eaLnBrk="1" fontAlgn="base" latinLnBrk="0" hangingPunct="1">
                        <a:spcBef>
                          <a:spcPct val="0"/>
                        </a:spcBef>
                        <a:spcAft>
                          <a:spcPct val="0"/>
                        </a:spcAft>
                        <a:defRPr/>
                      </a:pPr>
                      <a:r>
                        <a:rPr lang="fr-FR" sz="800" kern="1200" dirty="0">
                          <a:solidFill>
                            <a:srgbClr val="D56075"/>
                          </a:solidFill>
                          <a:latin typeface="Arial Black"/>
                          <a:ea typeface="+mn-ea"/>
                          <a:cs typeface="Arial Black"/>
                        </a:rPr>
                        <a:t>ULTRA ABSORBANTES</a:t>
                      </a:r>
                    </a:p>
                    <a:p>
                      <a:pPr algn="ctr" fontAlgn="base">
                        <a:spcBef>
                          <a:spcPct val="0"/>
                        </a:spcBef>
                        <a:spcAft>
                          <a:spcPct val="0"/>
                        </a:spcAft>
                        <a:defRPr/>
                      </a:pPr>
                      <a:endParaRPr lang="fr-FR" sz="800" dirty="0">
                        <a:solidFill>
                          <a:srgbClr val="B85093"/>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Disponible</a:t>
                      </a:r>
                      <a:r>
                        <a:rPr lang="fr-FR" sz="800" baseline="0" dirty="0">
                          <a:solidFill>
                            <a:schemeClr val="tx1">
                              <a:lumMod val="75000"/>
                              <a:lumOff val="25000"/>
                            </a:schemeClr>
                          </a:solidFill>
                          <a:cs typeface="MV Boli" pitchFamily="2" charset="0"/>
                        </a:rPr>
                        <a:t> de la taille 34/36 à 44</a:t>
                      </a:r>
                    </a:p>
                    <a:p>
                      <a:pPr algn="ctr" fontAlgn="base">
                        <a:spcBef>
                          <a:spcPct val="0"/>
                        </a:spcBef>
                        <a:spcAft>
                          <a:spcPct val="0"/>
                        </a:spcAft>
                        <a:defRPr/>
                      </a:pPr>
                      <a:r>
                        <a:rPr lang="fr-FR" sz="800" baseline="0" dirty="0">
                          <a:solidFill>
                            <a:schemeClr val="tx1">
                              <a:lumMod val="75000"/>
                              <a:lumOff val="25000"/>
                            </a:schemeClr>
                          </a:solidFill>
                          <a:cs typeface="MV Boli" pitchFamily="2" charset="0"/>
                        </a:rPr>
                        <a:t> et 12, 14 ans</a:t>
                      </a:r>
                      <a:br>
                        <a:rPr lang="fr-FR" sz="800" baseline="0" dirty="0">
                          <a:solidFill>
                            <a:schemeClr val="tx1">
                              <a:lumMod val="75000"/>
                              <a:lumOff val="25000"/>
                            </a:schemeClr>
                          </a:solidFill>
                          <a:cs typeface="MV Boli" pitchFamily="2" charset="0"/>
                        </a:rPr>
                      </a:br>
                      <a:endParaRPr lang="fr-FR" sz="800" dirty="0">
                        <a:solidFill>
                          <a:schemeClr val="tx1">
                            <a:lumMod val="75000"/>
                            <a:lumOff val="25000"/>
                          </a:schemeClr>
                        </a:solidFill>
                        <a:cs typeface="MV Boli" pitchFamily="2" charset="0"/>
                      </a:endParaRP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4" name="Image 13" descr="Saforelle_SERVIETTE_NORMAL_co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2834" y="2264877"/>
            <a:ext cx="1186715" cy="1056617"/>
          </a:xfrm>
          <a:prstGeom prst="rect">
            <a:avLst/>
          </a:prstGeom>
        </p:spPr>
      </p:pic>
      <p:pic>
        <p:nvPicPr>
          <p:cNvPr id="16" name="Image 15" descr="Saforelle PROTEGESLIP_classique_cote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2070690"/>
            <a:ext cx="992445" cy="1408046"/>
          </a:xfrm>
          <a:prstGeom prst="rect">
            <a:avLst/>
          </a:prstGeom>
        </p:spPr>
      </p:pic>
      <p:pic>
        <p:nvPicPr>
          <p:cNvPr id="19" name="Image 18" descr="Saforelle_TAMPON_normal_co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936" y="1953721"/>
            <a:ext cx="936105" cy="1491985"/>
          </a:xfrm>
          <a:prstGeom prst="rect">
            <a:avLst/>
          </a:prstGeom>
        </p:spPr>
      </p:pic>
      <p:pic>
        <p:nvPicPr>
          <p:cNvPr id="20" name="Image 19" descr="3D_CUPProtect_taille1-profil_gauch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1343" y="2113892"/>
            <a:ext cx="1228552" cy="982841"/>
          </a:xfrm>
          <a:prstGeom prst="rect">
            <a:avLst/>
          </a:prstGeom>
        </p:spPr>
      </p:pic>
      <p:sp>
        <p:nvSpPr>
          <p:cNvPr id="47" name="Rectangle 46"/>
          <p:cNvSpPr/>
          <p:nvPr/>
        </p:nvSpPr>
        <p:spPr>
          <a:xfrm>
            <a:off x="606614" y="1434520"/>
            <a:ext cx="4680000" cy="216024"/>
          </a:xfrm>
          <a:prstGeom prst="rect">
            <a:avLst/>
          </a:prstGeom>
          <a:solidFill>
            <a:srgbClr val="A71B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 name="ZoneTexte 47"/>
          <p:cNvSpPr txBox="1"/>
          <p:nvPr/>
        </p:nvSpPr>
        <p:spPr>
          <a:xfrm>
            <a:off x="614129" y="1393420"/>
            <a:ext cx="4677951" cy="276999"/>
          </a:xfrm>
          <a:prstGeom prst="rect">
            <a:avLst/>
          </a:prstGeom>
          <a:noFill/>
        </p:spPr>
        <p:txBody>
          <a:bodyPr wrap="square" rtlCol="0" anchor="ctr" anchorCtr="0">
            <a:spAutoFit/>
          </a:bodyPr>
          <a:lstStyle/>
          <a:p>
            <a:pPr algn="ctr"/>
            <a:r>
              <a:rPr lang="fr-FR" sz="1200" i="1" dirty="0">
                <a:solidFill>
                  <a:schemeClr val="bg1"/>
                </a:solidFill>
                <a:latin typeface="Times New Roman"/>
                <a:cs typeface="Times New Roman"/>
              </a:rPr>
              <a:t>PROTECTIONS CLASSIQUES</a:t>
            </a:r>
          </a:p>
        </p:txBody>
      </p:sp>
      <p:sp>
        <p:nvSpPr>
          <p:cNvPr id="53" name="Rectangle 52"/>
          <p:cNvSpPr/>
          <p:nvPr/>
        </p:nvSpPr>
        <p:spPr>
          <a:xfrm>
            <a:off x="5299595" y="1435363"/>
            <a:ext cx="3182965" cy="215181"/>
          </a:xfrm>
          <a:prstGeom prst="rect">
            <a:avLst/>
          </a:prstGeom>
          <a:solidFill>
            <a:srgbClr val="D5607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ZoneTexte 56"/>
          <p:cNvSpPr txBox="1"/>
          <p:nvPr/>
        </p:nvSpPr>
        <p:spPr>
          <a:xfrm>
            <a:off x="5256797" y="1393419"/>
            <a:ext cx="3279880" cy="276999"/>
          </a:xfrm>
          <a:prstGeom prst="rect">
            <a:avLst/>
          </a:prstGeom>
          <a:noFill/>
        </p:spPr>
        <p:txBody>
          <a:bodyPr wrap="square" rtlCol="0" anchor="ctr" anchorCtr="0">
            <a:spAutoFit/>
          </a:bodyPr>
          <a:lstStyle/>
          <a:p>
            <a:pPr algn="ctr"/>
            <a:r>
              <a:rPr lang="fr-FR" sz="1200" i="1" dirty="0">
                <a:solidFill>
                  <a:schemeClr val="bg1"/>
                </a:solidFill>
                <a:latin typeface="Times New Roman"/>
                <a:cs typeface="Times New Roman"/>
              </a:rPr>
              <a:t>PROTECTIONS NOUVELLE GÉNÉRATION</a:t>
            </a:r>
          </a:p>
        </p:txBody>
      </p:sp>
      <p:pic>
        <p:nvPicPr>
          <p:cNvPr id="17" name="Image 16">
            <a:extLst>
              <a:ext uri="{FF2B5EF4-FFF2-40B4-BE49-F238E27FC236}">
                <a16:creationId xmlns:a16="http://schemas.microsoft.com/office/drawing/2014/main" id="{7DF028C2-BF88-4F8F-8C80-33B930E6DA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616" t="18581" r="18616"/>
          <a:stretch/>
        </p:blipFill>
        <p:spPr>
          <a:xfrm>
            <a:off x="7508152" y="2587504"/>
            <a:ext cx="689507" cy="894394"/>
          </a:xfrm>
          <a:prstGeom prst="rect">
            <a:avLst/>
          </a:prstGeom>
        </p:spPr>
      </p:pic>
      <p:sp>
        <p:nvSpPr>
          <p:cNvPr id="4" name="ZoneTexte 3">
            <a:extLst>
              <a:ext uri="{FF2B5EF4-FFF2-40B4-BE49-F238E27FC236}">
                <a16:creationId xmlns:a16="http://schemas.microsoft.com/office/drawing/2014/main" id="{55220BFC-8F7D-4CC4-A6D6-043BDF42261E}"/>
              </a:ext>
            </a:extLst>
          </p:cNvPr>
          <p:cNvSpPr txBox="1"/>
          <p:nvPr/>
        </p:nvSpPr>
        <p:spPr>
          <a:xfrm>
            <a:off x="7730914" y="1801032"/>
            <a:ext cx="580731" cy="253916"/>
          </a:xfrm>
          <a:prstGeom prst="rect">
            <a:avLst/>
          </a:prstGeom>
          <a:noFill/>
        </p:spPr>
        <p:txBody>
          <a:bodyPr wrap="square" rtlCol="0">
            <a:spAutoFit/>
          </a:bodyPr>
          <a:lstStyle/>
          <a:p>
            <a:r>
              <a:rPr lang="fr-FR" sz="1050" dirty="0">
                <a:solidFill>
                  <a:srgbClr val="A31982"/>
                </a:solidFill>
              </a:rPr>
              <a:t>Adulte</a:t>
            </a:r>
          </a:p>
        </p:txBody>
      </p:sp>
      <p:sp>
        <p:nvSpPr>
          <p:cNvPr id="21" name="ZoneTexte 20">
            <a:extLst>
              <a:ext uri="{FF2B5EF4-FFF2-40B4-BE49-F238E27FC236}">
                <a16:creationId xmlns:a16="http://schemas.microsoft.com/office/drawing/2014/main" id="{58317E4C-496D-498A-91A4-43787BA42006}"/>
              </a:ext>
            </a:extLst>
          </p:cNvPr>
          <p:cNvSpPr txBox="1"/>
          <p:nvPr/>
        </p:nvSpPr>
        <p:spPr>
          <a:xfrm>
            <a:off x="7045077" y="2935672"/>
            <a:ext cx="580731" cy="253916"/>
          </a:xfrm>
          <a:prstGeom prst="rect">
            <a:avLst/>
          </a:prstGeom>
          <a:noFill/>
        </p:spPr>
        <p:txBody>
          <a:bodyPr wrap="square" rtlCol="0">
            <a:spAutoFit/>
          </a:bodyPr>
          <a:lstStyle/>
          <a:p>
            <a:r>
              <a:rPr lang="fr-FR" sz="1050" dirty="0" err="1">
                <a:solidFill>
                  <a:srgbClr val="E91D75"/>
                </a:solidFill>
              </a:rPr>
              <a:t>Teens</a:t>
            </a:r>
            <a:endParaRPr lang="fr-FR" sz="1050" dirty="0">
              <a:solidFill>
                <a:srgbClr val="E91D75"/>
              </a:solidFill>
            </a:endParaRPr>
          </a:p>
        </p:txBody>
      </p:sp>
      <p:sp>
        <p:nvSpPr>
          <p:cNvPr id="24" name="Rectangle 23">
            <a:extLst>
              <a:ext uri="{FF2B5EF4-FFF2-40B4-BE49-F238E27FC236}">
                <a16:creationId xmlns:a16="http://schemas.microsoft.com/office/drawing/2014/main" id="{8354B941-045B-4E65-BF41-ED013BCFA846}"/>
              </a:ext>
            </a:extLst>
          </p:cNvPr>
          <p:cNvSpPr/>
          <p:nvPr/>
        </p:nvSpPr>
        <p:spPr>
          <a:xfrm>
            <a:off x="576551" y="1748743"/>
            <a:ext cx="4723043" cy="2623207"/>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FD8C9734-5EC2-4258-9A10-07631DDC13BA}"/>
              </a:ext>
            </a:extLst>
          </p:cNvPr>
          <p:cNvSpPr/>
          <p:nvPr/>
        </p:nvSpPr>
        <p:spPr>
          <a:xfrm>
            <a:off x="5364088" y="1712362"/>
            <a:ext cx="1547175" cy="2507723"/>
          </a:xfrm>
          <a:prstGeom prst="rect">
            <a:avLst/>
          </a:prstGeom>
          <a:noFill/>
          <a:ln w="19050">
            <a:solidFill>
              <a:srgbClr val="D5607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3" name="Image 22">
            <a:extLst>
              <a:ext uri="{FF2B5EF4-FFF2-40B4-BE49-F238E27FC236}">
                <a16:creationId xmlns:a16="http://schemas.microsoft.com/office/drawing/2014/main" id="{0D5793B5-0B91-438A-BADE-216A7AD220DB}"/>
              </a:ext>
            </a:extLst>
          </p:cNvPr>
          <p:cNvPicPr>
            <a:picLocks noChangeAspect="1"/>
          </p:cNvPicPr>
          <p:nvPr/>
        </p:nvPicPr>
        <p:blipFill>
          <a:blip r:embed="rId7"/>
          <a:stretch>
            <a:fillRect/>
          </a:stretch>
        </p:blipFill>
        <p:spPr>
          <a:xfrm>
            <a:off x="7053446" y="1823107"/>
            <a:ext cx="593724" cy="833374"/>
          </a:xfrm>
          <a:prstGeom prst="rect">
            <a:avLst/>
          </a:prstGeom>
        </p:spPr>
      </p:pic>
      <p:sp>
        <p:nvSpPr>
          <p:cNvPr id="27" name="Rectangle 26">
            <a:extLst>
              <a:ext uri="{FF2B5EF4-FFF2-40B4-BE49-F238E27FC236}">
                <a16:creationId xmlns:a16="http://schemas.microsoft.com/office/drawing/2014/main" id="{EC2EEBEB-35FA-4021-A50E-982055B63702}"/>
              </a:ext>
            </a:extLst>
          </p:cNvPr>
          <p:cNvSpPr/>
          <p:nvPr/>
        </p:nvSpPr>
        <p:spPr>
          <a:xfrm>
            <a:off x="6995520" y="1749125"/>
            <a:ext cx="1530330" cy="2507723"/>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79638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out)">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5992" y="3650842"/>
            <a:ext cx="252028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Commercialisées </a:t>
            </a:r>
            <a:br>
              <a:rPr lang="fr-FR" sz="1000" i="1" dirty="0">
                <a:solidFill>
                  <a:srgbClr val="B85093"/>
                </a:solidFill>
                <a:latin typeface="Times New Roman"/>
                <a:cs typeface="Times New Roman"/>
              </a:rPr>
            </a:br>
            <a:r>
              <a:rPr lang="fr-FR" sz="1000" i="1" dirty="0">
                <a:solidFill>
                  <a:srgbClr val="B85093"/>
                </a:solidFill>
                <a:latin typeface="Times New Roman"/>
                <a:cs typeface="Times New Roman"/>
              </a:rPr>
              <a:t>en </a:t>
            </a:r>
            <a:r>
              <a:rPr lang="fr-FR" sz="1000" b="1" i="1" dirty="0">
                <a:solidFill>
                  <a:srgbClr val="B85093"/>
                </a:solidFill>
                <a:latin typeface="Times New Roman"/>
                <a:cs typeface="Times New Roman"/>
              </a:rPr>
              <a:t>2017</a:t>
            </a:r>
          </a:p>
        </p:txBody>
      </p:sp>
      <p:sp>
        <p:nvSpPr>
          <p:cNvPr id="3" name="Demi-cadre 2"/>
          <p:cNvSpPr/>
          <p:nvPr/>
        </p:nvSpPr>
        <p:spPr>
          <a:xfrm flipH="1" flipV="1">
            <a:off x="2832056" y="3554376"/>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COUPES MENSTRUELLES </a:t>
            </a:r>
            <a:br>
              <a:rPr lang="fr-FR" sz="2400" dirty="0">
                <a:solidFill>
                  <a:srgbClr val="A0007F"/>
                </a:solidFill>
                <a:latin typeface="Arial Black"/>
                <a:cs typeface="Arial Black"/>
              </a:rPr>
            </a:br>
            <a:r>
              <a:rPr lang="fr-FR" sz="1400" dirty="0">
                <a:solidFill>
                  <a:srgbClr val="A0007F"/>
                </a:solidFill>
                <a:latin typeface="Arial Black"/>
                <a:cs typeface="Arial Black"/>
              </a:rPr>
              <a:t>LA NOUVELLE GÉNÉRATION DE PROTECTIONS HYGIÉNIQUES</a:t>
            </a:r>
            <a:endParaRPr lang="fr-FR" sz="2400" dirty="0">
              <a:solidFill>
                <a:srgbClr val="FF6600"/>
              </a:solidFill>
              <a:latin typeface="Arial Black"/>
              <a:cs typeface="Arial Black"/>
            </a:endParaRPr>
          </a:p>
        </p:txBody>
      </p:sp>
      <p:sp>
        <p:nvSpPr>
          <p:cNvPr id="17" name="ZoneTexte 16">
            <a:extLst>
              <a:ext uri="{FF2B5EF4-FFF2-40B4-BE49-F238E27FC236}">
                <a16:creationId xmlns:a16="http://schemas.microsoft.com/office/drawing/2014/main" id="{CFB44F3D-6649-41D1-92C7-0F07977FBAAC}"/>
              </a:ext>
            </a:extLst>
          </p:cNvPr>
          <p:cNvSpPr txBox="1"/>
          <p:nvPr/>
        </p:nvSpPr>
        <p:spPr>
          <a:xfrm>
            <a:off x="3563888" y="1491630"/>
            <a:ext cx="4807595" cy="338554"/>
          </a:xfrm>
          <a:prstGeom prst="rect">
            <a:avLst/>
          </a:prstGeom>
          <a:noFill/>
        </p:spPr>
        <p:txBody>
          <a:bodyPr wrap="square" rtlCol="0">
            <a:spAutoFit/>
          </a:bodyPr>
          <a:lstStyle/>
          <a:p>
            <a:r>
              <a:rPr lang="fr-FR" sz="1600" b="1" i="1" dirty="0">
                <a:solidFill>
                  <a:srgbClr val="A0007F"/>
                </a:solidFill>
                <a:latin typeface="Times New Roman"/>
                <a:cs typeface="Times New Roman"/>
              </a:rPr>
              <a:t>Pendant les périodes de menstruation </a:t>
            </a:r>
          </a:p>
        </p:txBody>
      </p:sp>
      <p:sp>
        <p:nvSpPr>
          <p:cNvPr id="19" name="Rectangle 18"/>
          <p:cNvSpPr/>
          <p:nvPr/>
        </p:nvSpPr>
        <p:spPr>
          <a:xfrm>
            <a:off x="3563888" y="2605601"/>
            <a:ext cx="4735585" cy="1600438"/>
          </a:xfrm>
          <a:prstGeom prst="rect">
            <a:avLst/>
          </a:prstGeom>
        </p:spPr>
        <p:txBody>
          <a:bodyPr wrap="square">
            <a:spAutoFit/>
          </a:bodyPr>
          <a:lstStyle/>
          <a:p>
            <a:pPr marL="285750" indent="-285750">
              <a:buClr>
                <a:srgbClr val="A0007F"/>
              </a:buClr>
              <a:buFont typeface="Arial"/>
              <a:buChar char="•"/>
            </a:pPr>
            <a:r>
              <a:rPr lang="fr-FR" sz="1400" b="1" dirty="0">
                <a:solidFill>
                  <a:schemeClr val="tx1">
                    <a:lumMod val="75000"/>
                    <a:lumOff val="25000"/>
                  </a:schemeClr>
                </a:solidFill>
              </a:rPr>
              <a:t>2 coupes menstruelles </a:t>
            </a:r>
            <a:br>
              <a:rPr lang="fr-FR" sz="1400" b="1" dirty="0">
                <a:solidFill>
                  <a:schemeClr val="tx1">
                    <a:lumMod val="75000"/>
                    <a:lumOff val="25000"/>
                  </a:schemeClr>
                </a:solidFill>
              </a:rPr>
            </a:br>
            <a:r>
              <a:rPr lang="fr-FR" sz="1400" b="1" dirty="0">
                <a:solidFill>
                  <a:schemeClr val="tx1">
                    <a:lumMod val="75000"/>
                    <a:lumOff val="25000"/>
                  </a:schemeClr>
                </a:solidFill>
              </a:rPr>
              <a:t>à porter chacune pendant 6 heures maximum*</a:t>
            </a:r>
          </a:p>
          <a:p>
            <a:pPr marL="285750" indent="-285750">
              <a:buClr>
                <a:srgbClr val="A0007F"/>
              </a:buClr>
              <a:buFont typeface="Arial"/>
              <a:buChar char="•"/>
            </a:pPr>
            <a:endParaRPr lang="fr-FR" sz="1400" dirty="0">
              <a:solidFill>
                <a:schemeClr val="tx1">
                  <a:lumMod val="75000"/>
                  <a:lumOff val="25000"/>
                </a:schemeClr>
              </a:solidFill>
            </a:endParaRPr>
          </a:p>
          <a:p>
            <a:pPr marL="285750" indent="-285750">
              <a:buClr>
                <a:srgbClr val="A0007F"/>
              </a:buClr>
              <a:buFont typeface="Arial"/>
              <a:buChar char="•"/>
            </a:pPr>
            <a:r>
              <a:rPr lang="fr-FR" sz="1400" dirty="0">
                <a:solidFill>
                  <a:schemeClr val="tx1">
                    <a:lumMod val="75000"/>
                    <a:lumOff val="25000"/>
                  </a:schemeClr>
                </a:solidFill>
              </a:rPr>
              <a:t>Stérilisation au micro-ondes </a:t>
            </a:r>
            <a:br>
              <a:rPr lang="fr-FR" sz="1400" dirty="0">
                <a:solidFill>
                  <a:schemeClr val="tx1">
                    <a:lumMod val="75000"/>
                    <a:lumOff val="25000"/>
                  </a:schemeClr>
                </a:solidFill>
              </a:rPr>
            </a:br>
            <a:r>
              <a:rPr lang="fr-FR" sz="1400" dirty="0">
                <a:solidFill>
                  <a:schemeClr val="tx1">
                    <a:lumMod val="75000"/>
                    <a:lumOff val="25000"/>
                  </a:schemeClr>
                </a:solidFill>
              </a:rPr>
              <a:t>pendant 3 minutes à 700 W </a:t>
            </a:r>
          </a:p>
          <a:p>
            <a:pPr marL="285750" indent="-285750">
              <a:buClr>
                <a:srgbClr val="A0007F"/>
              </a:buClr>
              <a:buFont typeface="Arial"/>
              <a:buChar char="•"/>
            </a:pPr>
            <a:r>
              <a:rPr lang="fr-FR" sz="1400" dirty="0">
                <a:solidFill>
                  <a:schemeClr val="tx1">
                    <a:lumMod val="75000"/>
                    <a:lumOff val="25000"/>
                  </a:schemeClr>
                </a:solidFill>
              </a:rPr>
              <a:t>Eviter de porter porter la nuit*</a:t>
            </a:r>
          </a:p>
          <a:p>
            <a:pPr marL="285750" indent="-285750">
              <a:buClr>
                <a:srgbClr val="A0007F"/>
              </a:buClr>
              <a:buFont typeface="Arial"/>
              <a:buChar char="•"/>
            </a:pPr>
            <a:r>
              <a:rPr lang="fr-FR" sz="1400" dirty="0">
                <a:solidFill>
                  <a:schemeClr val="tx1">
                    <a:lumMod val="75000"/>
                    <a:lumOff val="25000"/>
                  </a:schemeClr>
                </a:solidFill>
              </a:rPr>
              <a:t>Réutilisables pendant 5 ans</a:t>
            </a:r>
            <a:endParaRPr lang="fr-FR" sz="2500" dirty="0">
              <a:solidFill>
                <a:srgbClr val="4F81BD"/>
              </a:solidFill>
            </a:endParaRPr>
          </a:p>
        </p:txBody>
      </p:sp>
      <p:pic>
        <p:nvPicPr>
          <p:cNvPr id="14" name="Image 13" descr="3D_CUPProtect_taille1-profil_gauch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707655"/>
            <a:ext cx="2343018" cy="1874413"/>
          </a:xfrm>
          <a:prstGeom prst="rect">
            <a:avLst/>
          </a:prstGeom>
        </p:spPr>
      </p:pic>
      <p:pic>
        <p:nvPicPr>
          <p:cNvPr id="18" name="Image 17">
            <a:extLst>
              <a:ext uri="{FF2B5EF4-FFF2-40B4-BE49-F238E27FC236}">
                <a16:creationId xmlns:a16="http://schemas.microsoft.com/office/drawing/2014/main" id="{FFB46440-F523-4868-891E-7C90910D1A5C}"/>
              </a:ext>
            </a:extLst>
          </p:cNvPr>
          <p:cNvPicPr>
            <a:picLocks noChangeAspect="1"/>
          </p:cNvPicPr>
          <p:nvPr/>
        </p:nvPicPr>
        <p:blipFill rotWithShape="1">
          <a:blip r:embed="rId3"/>
          <a:srcRect l="64936" r="20789" b="81134"/>
          <a:stretch/>
        </p:blipFill>
        <p:spPr>
          <a:xfrm>
            <a:off x="5495638" y="1931398"/>
            <a:ext cx="660539" cy="568344"/>
          </a:xfrm>
          <a:prstGeom prst="rect">
            <a:avLst/>
          </a:prstGeom>
        </p:spPr>
      </p:pic>
      <p:sp>
        <p:nvSpPr>
          <p:cNvPr id="2" name="ZoneTexte 1"/>
          <p:cNvSpPr txBox="1"/>
          <p:nvPr/>
        </p:nvSpPr>
        <p:spPr>
          <a:xfrm>
            <a:off x="3707904" y="1961836"/>
            <a:ext cx="1728192" cy="507831"/>
          </a:xfrm>
          <a:prstGeom prst="rect">
            <a:avLst/>
          </a:prstGeom>
          <a:noFill/>
        </p:spPr>
        <p:txBody>
          <a:bodyPr wrap="square" rtlCol="0">
            <a:spAutoFit/>
          </a:bodyPr>
          <a:lstStyle/>
          <a:p>
            <a:r>
              <a:rPr lang="fr-FR" sz="1600" dirty="0">
                <a:solidFill>
                  <a:srgbClr val="56AE35"/>
                </a:solidFill>
              </a:rPr>
              <a:t>PACK JOURNÉE</a:t>
            </a:r>
            <a:br>
              <a:rPr lang="fr-FR" sz="1600" dirty="0">
                <a:solidFill>
                  <a:srgbClr val="56AE35"/>
                </a:solidFill>
              </a:rPr>
            </a:br>
            <a:r>
              <a:rPr lang="fr-FR" sz="1100" b="1" dirty="0">
                <a:solidFill>
                  <a:schemeClr val="tx1">
                    <a:lumMod val="75000"/>
                    <a:lumOff val="25000"/>
                  </a:schemeClr>
                </a:solidFill>
              </a:rPr>
              <a:t>POUR PLUS DE CONFORT</a:t>
            </a:r>
          </a:p>
        </p:txBody>
      </p:sp>
      <p:sp>
        <p:nvSpPr>
          <p:cNvPr id="4" name="ZoneTexte 3">
            <a:extLst>
              <a:ext uri="{FF2B5EF4-FFF2-40B4-BE49-F238E27FC236}">
                <a16:creationId xmlns:a16="http://schemas.microsoft.com/office/drawing/2014/main" id="{02B20A77-0365-4CFA-BF58-B51D00CA575E}"/>
              </a:ext>
            </a:extLst>
          </p:cNvPr>
          <p:cNvSpPr txBox="1"/>
          <p:nvPr/>
        </p:nvSpPr>
        <p:spPr>
          <a:xfrm>
            <a:off x="5825907" y="4299942"/>
            <a:ext cx="2922557" cy="246221"/>
          </a:xfrm>
          <a:prstGeom prst="rect">
            <a:avLst/>
          </a:prstGeom>
          <a:noFill/>
        </p:spPr>
        <p:txBody>
          <a:bodyPr wrap="square" rtlCol="0">
            <a:spAutoFit/>
          </a:bodyPr>
          <a:lstStyle/>
          <a:p>
            <a:r>
              <a:rPr lang="fr-FR" sz="1000" dirty="0"/>
              <a:t>* Pour limiter le risque du Syndrome du choc toxique</a:t>
            </a:r>
          </a:p>
        </p:txBody>
      </p:sp>
    </p:spTree>
    <p:extLst>
      <p:ext uri="{BB962C8B-B14F-4D97-AF65-F5344CB8AC3E}">
        <p14:creationId xmlns:p14="http://schemas.microsoft.com/office/powerpoint/2010/main" val="2463467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Capture d’écran 2019-11-05 à 14.25.36.png"/>
          <p:cNvPicPr>
            <a:picLocks noChangeAspect="1"/>
          </p:cNvPicPr>
          <p:nvPr/>
        </p:nvPicPr>
        <p:blipFill rotWithShape="1">
          <a:blip r:embed="rId3">
            <a:extLst>
              <a:ext uri="{28A0092B-C50C-407E-A947-70E740481C1C}">
                <a14:useLocalDpi xmlns:a14="http://schemas.microsoft.com/office/drawing/2010/main" val="0"/>
              </a:ext>
            </a:extLst>
          </a:blip>
          <a:srcRect t="18704" r="57340"/>
          <a:stretch/>
        </p:blipFill>
        <p:spPr>
          <a:xfrm>
            <a:off x="1331640" y="1275606"/>
            <a:ext cx="2434722" cy="2975652"/>
          </a:xfrm>
          <a:prstGeom prst="rect">
            <a:avLst/>
          </a:prstGeom>
        </p:spPr>
      </p:pic>
      <p:sp>
        <p:nvSpPr>
          <p:cNvPr id="5" name="ZoneTexte 4"/>
          <p:cNvSpPr txBox="1"/>
          <p:nvPr/>
        </p:nvSpPr>
        <p:spPr>
          <a:xfrm>
            <a:off x="467544" y="451390"/>
            <a:ext cx="8359223"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COUPES MENSTRUELLES </a:t>
            </a:r>
            <a:br>
              <a:rPr lang="fr-FR" sz="2400" dirty="0">
                <a:solidFill>
                  <a:srgbClr val="A0007F"/>
                </a:solidFill>
                <a:latin typeface="Arial Black"/>
                <a:cs typeface="Arial Black"/>
              </a:rPr>
            </a:br>
            <a:r>
              <a:rPr lang="fr-FR" sz="1400" dirty="0">
                <a:solidFill>
                  <a:srgbClr val="A0007F"/>
                </a:solidFill>
                <a:latin typeface="Arial Black"/>
                <a:cs typeface="Arial Black"/>
              </a:rPr>
              <a:t>UN DESIGN ADAPTÉ À L’ANATOMIE ET À L’APPRENTISSAGE DE SON USAGE</a:t>
            </a:r>
            <a:endParaRPr lang="fr-FR" sz="1400" dirty="0">
              <a:solidFill>
                <a:srgbClr val="FF6600"/>
              </a:solidFill>
              <a:latin typeface="Arial Black"/>
              <a:cs typeface="Arial Black"/>
            </a:endParaRPr>
          </a:p>
        </p:txBody>
      </p:sp>
      <p:sp>
        <p:nvSpPr>
          <p:cNvPr id="2" name="ZoneTexte 1"/>
          <p:cNvSpPr txBox="1"/>
          <p:nvPr/>
        </p:nvSpPr>
        <p:spPr>
          <a:xfrm>
            <a:off x="3902784" y="1497100"/>
            <a:ext cx="4125601" cy="393954"/>
          </a:xfrm>
          <a:prstGeom prst="rect">
            <a:avLst/>
          </a:prstGeom>
          <a:noFill/>
        </p:spPr>
        <p:txBody>
          <a:bodyPr wrap="square" rtlCol="0">
            <a:spAutoFit/>
          </a:bodyPr>
          <a:lstStyle/>
          <a:p>
            <a:pPr>
              <a:lnSpc>
                <a:spcPct val="80000"/>
              </a:lnSpc>
            </a:pPr>
            <a:r>
              <a:rPr lang="fr-FR" sz="1200" dirty="0">
                <a:solidFill>
                  <a:schemeClr val="tx1">
                    <a:lumMod val="75000"/>
                    <a:lumOff val="25000"/>
                  </a:schemeClr>
                </a:solidFill>
              </a:rPr>
              <a:t>Bord supérieur plus grand </a:t>
            </a:r>
            <a:br>
              <a:rPr lang="fr-FR" sz="1200" dirty="0">
                <a:solidFill>
                  <a:schemeClr val="tx1">
                    <a:lumMod val="75000"/>
                    <a:lumOff val="25000"/>
                  </a:schemeClr>
                </a:solidFill>
              </a:rPr>
            </a:br>
            <a:r>
              <a:rPr lang="fr-FR" sz="1200" dirty="0">
                <a:solidFill>
                  <a:schemeClr val="tx1">
                    <a:lumMod val="75000"/>
                    <a:lumOff val="25000"/>
                  </a:schemeClr>
                </a:solidFill>
              </a:rPr>
              <a:t>pour une meilleure adaptation aux parois vaginales.</a:t>
            </a:r>
          </a:p>
        </p:txBody>
      </p:sp>
      <p:sp>
        <p:nvSpPr>
          <p:cNvPr id="12" name="ZoneTexte 11"/>
          <p:cNvSpPr txBox="1"/>
          <p:nvPr/>
        </p:nvSpPr>
        <p:spPr>
          <a:xfrm>
            <a:off x="3900838" y="1918268"/>
            <a:ext cx="4199555" cy="393954"/>
          </a:xfrm>
          <a:prstGeom prst="rect">
            <a:avLst/>
          </a:prstGeom>
          <a:noFill/>
        </p:spPr>
        <p:txBody>
          <a:bodyPr wrap="square" rtlCol="0">
            <a:spAutoFit/>
          </a:bodyPr>
          <a:lstStyle/>
          <a:p>
            <a:pPr>
              <a:lnSpc>
                <a:spcPct val="80000"/>
              </a:lnSpc>
            </a:pPr>
            <a:r>
              <a:rPr lang="fr-FR" sz="1200" dirty="0">
                <a:solidFill>
                  <a:schemeClr val="tx1">
                    <a:lumMod val="75000"/>
                    <a:lumOff val="25000"/>
                  </a:schemeClr>
                </a:solidFill>
              </a:rPr>
              <a:t>Relief en forme de goutte pour optimiser l’étanchéité </a:t>
            </a:r>
            <a:br>
              <a:rPr lang="fr-FR" sz="1200" dirty="0">
                <a:solidFill>
                  <a:schemeClr val="tx1">
                    <a:lumMod val="75000"/>
                    <a:lumOff val="25000"/>
                  </a:schemeClr>
                </a:solidFill>
              </a:rPr>
            </a:br>
            <a:r>
              <a:rPr lang="fr-FR" sz="1200" dirty="0">
                <a:solidFill>
                  <a:schemeClr val="tx1">
                    <a:lumMod val="75000"/>
                    <a:lumOff val="25000"/>
                  </a:schemeClr>
                </a:solidFill>
              </a:rPr>
              <a:t>et éviter que le flux ne se déverse en la retirant.</a:t>
            </a:r>
          </a:p>
        </p:txBody>
      </p:sp>
      <p:sp>
        <p:nvSpPr>
          <p:cNvPr id="13" name="ZoneTexte 12"/>
          <p:cNvSpPr txBox="1"/>
          <p:nvPr/>
        </p:nvSpPr>
        <p:spPr>
          <a:xfrm>
            <a:off x="3923928" y="2367998"/>
            <a:ext cx="3384376" cy="246221"/>
          </a:xfrm>
          <a:prstGeom prst="rect">
            <a:avLst/>
          </a:prstGeom>
          <a:noFill/>
        </p:spPr>
        <p:txBody>
          <a:bodyPr wrap="square" rtlCol="0">
            <a:spAutoFit/>
          </a:bodyPr>
          <a:lstStyle/>
          <a:p>
            <a:pPr>
              <a:lnSpc>
                <a:spcPct val="80000"/>
              </a:lnSpc>
            </a:pPr>
            <a:r>
              <a:rPr lang="fr-FR" sz="1200" dirty="0">
                <a:solidFill>
                  <a:schemeClr val="tx1">
                    <a:lumMod val="75000"/>
                    <a:lumOff val="25000"/>
                  </a:schemeClr>
                </a:solidFill>
              </a:rPr>
              <a:t>4 orifices qui aident à annuler l’effet ventouse.</a:t>
            </a:r>
          </a:p>
        </p:txBody>
      </p:sp>
      <p:sp>
        <p:nvSpPr>
          <p:cNvPr id="14" name="ZoneTexte 13"/>
          <p:cNvSpPr txBox="1"/>
          <p:nvPr/>
        </p:nvSpPr>
        <p:spPr>
          <a:xfrm>
            <a:off x="3908534" y="2738671"/>
            <a:ext cx="3384376" cy="246221"/>
          </a:xfrm>
          <a:prstGeom prst="rect">
            <a:avLst/>
          </a:prstGeom>
          <a:noFill/>
        </p:spPr>
        <p:txBody>
          <a:bodyPr wrap="square" rtlCol="0">
            <a:spAutoFit/>
          </a:bodyPr>
          <a:lstStyle/>
          <a:p>
            <a:pPr>
              <a:lnSpc>
                <a:spcPct val="80000"/>
              </a:lnSpc>
            </a:pPr>
            <a:r>
              <a:rPr lang="fr-FR" sz="1200" dirty="0">
                <a:solidFill>
                  <a:schemeClr val="tx1">
                    <a:lumMod val="75000"/>
                    <a:lumOff val="25000"/>
                  </a:schemeClr>
                </a:solidFill>
              </a:rPr>
              <a:t>Marquage de capacité.</a:t>
            </a:r>
          </a:p>
        </p:txBody>
      </p:sp>
      <p:sp>
        <p:nvSpPr>
          <p:cNvPr id="15" name="ZoneTexte 14"/>
          <p:cNvSpPr txBox="1"/>
          <p:nvPr/>
        </p:nvSpPr>
        <p:spPr>
          <a:xfrm>
            <a:off x="3896702" y="3047163"/>
            <a:ext cx="3384376" cy="393954"/>
          </a:xfrm>
          <a:prstGeom prst="rect">
            <a:avLst/>
          </a:prstGeom>
          <a:noFill/>
        </p:spPr>
        <p:txBody>
          <a:bodyPr wrap="square" rtlCol="0">
            <a:spAutoFit/>
          </a:bodyPr>
          <a:lstStyle/>
          <a:p>
            <a:pPr>
              <a:lnSpc>
                <a:spcPct val="80000"/>
              </a:lnSpc>
            </a:pPr>
            <a:r>
              <a:rPr lang="fr-FR" sz="1200" dirty="0">
                <a:solidFill>
                  <a:schemeClr val="tx1">
                    <a:lumMod val="75000"/>
                    <a:lumOff val="25000"/>
                  </a:schemeClr>
                </a:solidFill>
              </a:rPr>
              <a:t>Base avec relief qui permet d’annuler l’effet ventouse en la pinçant légèrement.</a:t>
            </a:r>
          </a:p>
        </p:txBody>
      </p:sp>
      <p:sp>
        <p:nvSpPr>
          <p:cNvPr id="16" name="ZoneTexte 15"/>
          <p:cNvSpPr txBox="1"/>
          <p:nvPr/>
        </p:nvSpPr>
        <p:spPr>
          <a:xfrm>
            <a:off x="3885443" y="3472852"/>
            <a:ext cx="3384376" cy="541687"/>
          </a:xfrm>
          <a:prstGeom prst="rect">
            <a:avLst/>
          </a:prstGeom>
          <a:noFill/>
        </p:spPr>
        <p:txBody>
          <a:bodyPr wrap="square" rtlCol="0">
            <a:spAutoFit/>
          </a:bodyPr>
          <a:lstStyle/>
          <a:p>
            <a:pPr>
              <a:lnSpc>
                <a:spcPct val="80000"/>
              </a:lnSpc>
            </a:pPr>
            <a:r>
              <a:rPr lang="fr-FR" sz="1200" dirty="0">
                <a:solidFill>
                  <a:schemeClr val="tx1">
                    <a:lumMod val="75000"/>
                    <a:lumOff val="25000"/>
                  </a:schemeClr>
                </a:solidFill>
              </a:rPr>
              <a:t>Tige longue et fine pour localiser la coupe </a:t>
            </a:r>
            <a:br>
              <a:rPr lang="fr-FR" sz="1200" dirty="0">
                <a:solidFill>
                  <a:schemeClr val="tx1">
                    <a:lumMod val="75000"/>
                    <a:lumOff val="25000"/>
                  </a:schemeClr>
                </a:solidFill>
              </a:rPr>
            </a:br>
            <a:r>
              <a:rPr lang="fr-FR" sz="1200" dirty="0">
                <a:solidFill>
                  <a:schemeClr val="tx1">
                    <a:lumMod val="75000"/>
                    <a:lumOff val="25000"/>
                  </a:schemeClr>
                </a:solidFill>
              </a:rPr>
              <a:t>plus facilement et faciliter son retrait.</a:t>
            </a:r>
            <a:br>
              <a:rPr lang="fr-FR" sz="1200" dirty="0">
                <a:solidFill>
                  <a:schemeClr val="tx1">
                    <a:lumMod val="75000"/>
                    <a:lumOff val="25000"/>
                  </a:schemeClr>
                </a:solidFill>
              </a:rPr>
            </a:br>
            <a:r>
              <a:rPr lang="fr-FR" sz="1200" b="1" dirty="0">
                <a:solidFill>
                  <a:schemeClr val="tx1">
                    <a:lumMod val="75000"/>
                    <a:lumOff val="25000"/>
                  </a:schemeClr>
                </a:solidFill>
              </a:rPr>
              <a:t>Ne pas tirer pour retirer la coupe.</a:t>
            </a:r>
          </a:p>
        </p:txBody>
      </p:sp>
      <p:sp>
        <p:nvSpPr>
          <p:cNvPr id="8" name="Demi-cadre 7"/>
          <p:cNvSpPr/>
          <p:nvPr/>
        </p:nvSpPr>
        <p:spPr>
          <a:xfrm flipH="1" flipV="1">
            <a:off x="3075226" y="3551066"/>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pic>
        <p:nvPicPr>
          <p:cNvPr id="17" name="Image 16"/>
          <p:cNvPicPr>
            <a:picLocks noChangeAspect="1"/>
          </p:cNvPicPr>
          <p:nvPr/>
        </p:nvPicPr>
        <p:blipFill>
          <a:blip r:embed="rId4"/>
          <a:stretch>
            <a:fillRect/>
          </a:stretch>
        </p:blipFill>
        <p:spPr>
          <a:xfrm>
            <a:off x="6895864" y="3420235"/>
            <a:ext cx="824880" cy="679151"/>
          </a:xfrm>
          <a:prstGeom prst="rect">
            <a:avLst/>
          </a:prstGeom>
        </p:spPr>
      </p:pic>
    </p:spTree>
    <p:extLst>
      <p:ext uri="{BB962C8B-B14F-4D97-AF65-F5344CB8AC3E}">
        <p14:creationId xmlns:p14="http://schemas.microsoft.com/office/powerpoint/2010/main" val="306410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COUPES MENSTRUELLES </a:t>
            </a:r>
            <a:br>
              <a:rPr lang="fr-FR" sz="2400" dirty="0">
                <a:solidFill>
                  <a:srgbClr val="A0007F"/>
                </a:solidFill>
                <a:latin typeface="Arial Black"/>
                <a:cs typeface="Arial Black"/>
              </a:rPr>
            </a:br>
            <a:r>
              <a:rPr lang="fr-FR" sz="1400" dirty="0">
                <a:solidFill>
                  <a:srgbClr val="A0007F"/>
                </a:solidFill>
                <a:latin typeface="Arial Black"/>
                <a:cs typeface="Arial Black"/>
              </a:rPr>
              <a:t>COMPOSITION</a:t>
            </a:r>
            <a:endParaRPr lang="fr-FR" sz="1400" dirty="0">
              <a:solidFill>
                <a:srgbClr val="FF6600"/>
              </a:solidFill>
              <a:latin typeface="Arial Black"/>
              <a:cs typeface="Arial Black"/>
            </a:endParaRPr>
          </a:p>
        </p:txBody>
      </p:sp>
      <p:sp>
        <p:nvSpPr>
          <p:cNvPr id="8" name="Demi-cadre 7"/>
          <p:cNvSpPr/>
          <p:nvPr/>
        </p:nvSpPr>
        <p:spPr>
          <a:xfrm flipH="1" flipV="1">
            <a:off x="3075226" y="3551066"/>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7" name="Espace réservé du contenu 2"/>
          <p:cNvSpPr txBox="1">
            <a:spLocks/>
          </p:cNvSpPr>
          <p:nvPr/>
        </p:nvSpPr>
        <p:spPr>
          <a:xfrm>
            <a:off x="3707904" y="2283719"/>
            <a:ext cx="4752528" cy="1008112"/>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1">
              <a:spcBef>
                <a:spcPts val="0"/>
              </a:spcBef>
              <a:buClr>
                <a:srgbClr val="A0007F"/>
              </a:buClr>
              <a:buFont typeface="Arial"/>
              <a:buChar char="•"/>
            </a:pPr>
            <a:r>
              <a:rPr lang="fr-FR" sz="1400" dirty="0">
                <a:solidFill>
                  <a:schemeClr val="tx1">
                    <a:lumMod val="75000"/>
                    <a:lumOff val="25000"/>
                  </a:schemeClr>
                </a:solidFill>
              </a:rPr>
              <a:t>Conçues en </a:t>
            </a:r>
            <a:r>
              <a:rPr lang="fr-FR" sz="1400" b="1" dirty="0">
                <a:solidFill>
                  <a:schemeClr val="tx1">
                    <a:lumMod val="75000"/>
                    <a:lumOff val="25000"/>
                  </a:schemeClr>
                </a:solidFill>
              </a:rPr>
              <a:t>silicone médical biocompatible </a:t>
            </a:r>
            <a:br>
              <a:rPr lang="fr-FR" sz="1400" dirty="0">
                <a:solidFill>
                  <a:schemeClr val="tx1">
                    <a:lumMod val="75000"/>
                    <a:lumOff val="25000"/>
                  </a:schemeClr>
                </a:solidFill>
              </a:rPr>
            </a:br>
            <a:r>
              <a:rPr lang="fr-FR" sz="1400" b="1" dirty="0">
                <a:solidFill>
                  <a:srgbClr val="A0007F"/>
                </a:solidFill>
              </a:rPr>
              <a:t>FORMAT BREVETÉ</a:t>
            </a:r>
            <a:endParaRPr lang="fr-FR" sz="1400" dirty="0">
              <a:solidFill>
                <a:srgbClr val="A0007F"/>
              </a:solidFill>
            </a:endParaRPr>
          </a:p>
          <a:p>
            <a:pPr marL="285750" lvl="1">
              <a:spcBef>
                <a:spcPts val="0"/>
              </a:spcBef>
              <a:buClr>
                <a:srgbClr val="A0007F"/>
              </a:buClr>
              <a:buFont typeface="Arial"/>
              <a:buChar char="•"/>
            </a:pPr>
            <a:r>
              <a:rPr lang="fr-FR" sz="1400" dirty="0">
                <a:solidFill>
                  <a:schemeClr val="tx1">
                    <a:lumMod val="75000"/>
                    <a:lumOff val="25000"/>
                  </a:schemeClr>
                </a:solidFill>
              </a:rPr>
              <a:t>SANS </a:t>
            </a:r>
            <a:r>
              <a:rPr lang="fr-FR" sz="1400" dirty="0" err="1">
                <a:solidFill>
                  <a:schemeClr val="tx1">
                    <a:lumMod val="75000"/>
                    <a:lumOff val="25000"/>
                  </a:schemeClr>
                </a:solidFill>
              </a:rPr>
              <a:t>phtalate</a:t>
            </a:r>
            <a:r>
              <a:rPr lang="fr-FR" sz="1400" dirty="0">
                <a:solidFill>
                  <a:schemeClr val="tx1">
                    <a:lumMod val="75000"/>
                    <a:lumOff val="25000"/>
                  </a:schemeClr>
                </a:solidFill>
              </a:rPr>
              <a:t>, SANS bisphénol A et SANS latex</a:t>
            </a:r>
          </a:p>
          <a:p>
            <a:pPr marL="285750" lvl="1">
              <a:spcBef>
                <a:spcPts val="0"/>
              </a:spcBef>
              <a:buClr>
                <a:srgbClr val="A0007F"/>
              </a:buClr>
              <a:buFont typeface="Arial"/>
              <a:buChar char="•"/>
            </a:pPr>
            <a:r>
              <a:rPr lang="fr-FR" sz="1400" dirty="0">
                <a:solidFill>
                  <a:schemeClr val="tx1">
                    <a:lumMod val="75000"/>
                    <a:lumOff val="25000"/>
                  </a:schemeClr>
                </a:solidFill>
              </a:rPr>
              <a:t>Boite de stérilisation en propylène</a:t>
            </a:r>
          </a:p>
          <a:p>
            <a:pPr>
              <a:lnSpc>
                <a:spcPct val="110000"/>
              </a:lnSpc>
              <a:buClr>
                <a:srgbClr val="A0007F"/>
              </a:buClr>
            </a:pPr>
            <a:endParaRPr lang="fr-FR" sz="1400" dirty="0">
              <a:solidFill>
                <a:schemeClr val="tx1">
                  <a:lumMod val="75000"/>
                  <a:lumOff val="25000"/>
                </a:schemeClr>
              </a:solidFill>
            </a:endParaRPr>
          </a:p>
          <a:p>
            <a:pPr marL="1903412" lvl="2" indent="-285750">
              <a:lnSpc>
                <a:spcPct val="110000"/>
              </a:lnSpc>
              <a:buClr>
                <a:srgbClr val="A0007F"/>
              </a:buClr>
            </a:pPr>
            <a:endParaRPr lang="fr-FR" sz="1400" dirty="0">
              <a:solidFill>
                <a:schemeClr val="tx1">
                  <a:lumMod val="75000"/>
                  <a:lumOff val="25000"/>
                </a:schemeClr>
              </a:solidFill>
            </a:endParaRPr>
          </a:p>
          <a:p>
            <a:pPr marL="893763" lvl="1" indent="0">
              <a:lnSpc>
                <a:spcPct val="110000"/>
              </a:lnSpc>
              <a:buClr>
                <a:srgbClr val="A0007F"/>
              </a:buClr>
              <a:buNone/>
            </a:pPr>
            <a:endParaRPr lang="fr-FR" sz="1400" dirty="0">
              <a:solidFill>
                <a:schemeClr val="tx1">
                  <a:lumMod val="75000"/>
                  <a:lumOff val="25000"/>
                </a:schemeClr>
              </a:solidFill>
            </a:endParaRPr>
          </a:p>
          <a:p>
            <a:pPr marL="1179513" lvl="1">
              <a:lnSpc>
                <a:spcPct val="110000"/>
              </a:lnSpc>
              <a:buClr>
                <a:srgbClr val="A0007F"/>
              </a:buClr>
              <a:buFont typeface="Arial"/>
              <a:buChar char="•"/>
            </a:pPr>
            <a:endParaRPr lang="fr-FR" sz="1400" dirty="0">
              <a:solidFill>
                <a:schemeClr val="tx1">
                  <a:lumMod val="75000"/>
                  <a:lumOff val="25000"/>
                </a:schemeClr>
              </a:solidFill>
            </a:endParaRPr>
          </a:p>
          <a:p>
            <a:pPr algn="just">
              <a:lnSpc>
                <a:spcPct val="110000"/>
              </a:lnSpc>
              <a:buClr>
                <a:srgbClr val="A0007F"/>
              </a:buClr>
            </a:pPr>
            <a:endParaRPr lang="fr-FR" sz="1400" dirty="0">
              <a:solidFill>
                <a:schemeClr val="tx1">
                  <a:lumMod val="75000"/>
                  <a:lumOff val="25000"/>
                </a:schemeClr>
              </a:solidFill>
            </a:endParaRPr>
          </a:p>
        </p:txBody>
      </p:sp>
      <p:grpSp>
        <p:nvGrpSpPr>
          <p:cNvPr id="7" name="Grouper 6"/>
          <p:cNvGrpSpPr/>
          <p:nvPr/>
        </p:nvGrpSpPr>
        <p:grpSpPr>
          <a:xfrm>
            <a:off x="1187624" y="1321880"/>
            <a:ext cx="1944216" cy="3035788"/>
            <a:chOff x="1187624" y="1321879"/>
            <a:chExt cx="1944216" cy="3035788"/>
          </a:xfrm>
        </p:grpSpPr>
        <p:pic>
          <p:nvPicPr>
            <p:cNvPr id="4" name="Image 3" descr="Capture d’écran 2019-11-08 à 10.38.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321879"/>
              <a:ext cx="1728192" cy="3035788"/>
            </a:xfrm>
            <a:prstGeom prst="rect">
              <a:avLst/>
            </a:prstGeom>
          </p:spPr>
        </p:pic>
        <p:sp>
          <p:nvSpPr>
            <p:cNvPr id="6" name="Rectangle 5"/>
            <p:cNvSpPr/>
            <p:nvPr/>
          </p:nvSpPr>
          <p:spPr>
            <a:xfrm>
              <a:off x="2771800" y="1321879"/>
              <a:ext cx="360040" cy="16975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9713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9632" y="3992104"/>
            <a:ext cx="252028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Boite de </a:t>
            </a:r>
            <a:r>
              <a:rPr lang="fr-FR" sz="1000" b="1" i="1" dirty="0">
                <a:solidFill>
                  <a:srgbClr val="B85093"/>
                </a:solidFill>
                <a:latin typeface="Times New Roman"/>
                <a:cs typeface="Times New Roman"/>
              </a:rPr>
              <a:t>2 coupes menstruelles </a:t>
            </a:r>
            <a:br>
              <a:rPr lang="fr-FR" sz="1000" b="1" i="1" dirty="0">
                <a:solidFill>
                  <a:srgbClr val="B85093"/>
                </a:solidFill>
                <a:latin typeface="Times New Roman"/>
                <a:cs typeface="Times New Roman"/>
              </a:rPr>
            </a:br>
            <a:r>
              <a:rPr lang="fr-FR" sz="1000" b="1" i="1" dirty="0">
                <a:solidFill>
                  <a:srgbClr val="B85093"/>
                </a:solidFill>
                <a:latin typeface="Times New Roman"/>
                <a:cs typeface="Times New Roman"/>
              </a:rPr>
              <a:t>+ 1 boite de stérilisation &amp; de transport</a:t>
            </a:r>
          </a:p>
        </p:txBody>
      </p:sp>
      <p:sp>
        <p:nvSpPr>
          <p:cNvPr id="6" name="Demi-cadre 5"/>
          <p:cNvSpPr/>
          <p:nvPr/>
        </p:nvSpPr>
        <p:spPr>
          <a:xfrm flipH="1" flipV="1">
            <a:off x="3685696" y="3895638"/>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7" name="ZoneTexte 6"/>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LES COUPES MENSTRUELLES </a:t>
            </a:r>
            <a:endParaRPr lang="fr-FR" sz="2400" dirty="0">
              <a:solidFill>
                <a:srgbClr val="FF6600"/>
              </a:solidFill>
              <a:latin typeface="Arial Black"/>
              <a:cs typeface="Arial Black"/>
            </a:endParaRPr>
          </a:p>
        </p:txBody>
      </p:sp>
      <p:sp>
        <p:nvSpPr>
          <p:cNvPr id="11" name="Demi-cadre 10"/>
          <p:cNvSpPr/>
          <p:nvPr/>
        </p:nvSpPr>
        <p:spPr>
          <a:xfrm flipH="1" flipV="1">
            <a:off x="8100392" y="3886829"/>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3" name="ZoneTexte 12"/>
          <p:cNvSpPr txBox="1"/>
          <p:nvPr/>
        </p:nvSpPr>
        <p:spPr>
          <a:xfrm>
            <a:off x="395536" y="822231"/>
            <a:ext cx="8352928" cy="307777"/>
          </a:xfrm>
          <a:prstGeom prst="rect">
            <a:avLst/>
          </a:prstGeom>
          <a:noFill/>
        </p:spPr>
        <p:txBody>
          <a:bodyPr wrap="square" rtlCol="0">
            <a:spAutoFit/>
          </a:bodyPr>
          <a:lstStyle/>
          <a:p>
            <a:pPr algn="ctr"/>
            <a:r>
              <a:rPr lang="fr-FR" sz="1400" dirty="0">
                <a:solidFill>
                  <a:srgbClr val="A0007F"/>
                </a:solidFill>
                <a:latin typeface="Arial Black"/>
                <a:cs typeface="Arial Black"/>
              </a:rPr>
              <a:t>DIFFÉRENTS CONDITIONNEMENTS POUR SATISFAIRE TOUS LES BESOINS</a:t>
            </a:r>
          </a:p>
        </p:txBody>
      </p:sp>
      <p:pic>
        <p:nvPicPr>
          <p:cNvPr id="17" name="Image 16" descr="3D_CUPProtect_taille1-profil_gauch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144" y="1563639"/>
            <a:ext cx="2343018" cy="1874413"/>
          </a:xfrm>
          <a:prstGeom prst="rect">
            <a:avLst/>
          </a:prstGeom>
        </p:spPr>
      </p:pic>
      <p:sp>
        <p:nvSpPr>
          <p:cNvPr id="18" name="Rectangle 17"/>
          <p:cNvSpPr/>
          <p:nvPr/>
        </p:nvSpPr>
        <p:spPr>
          <a:xfrm>
            <a:off x="5674328" y="3987234"/>
            <a:ext cx="252028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Boite de </a:t>
            </a:r>
            <a:r>
              <a:rPr lang="fr-FR" sz="1000" b="1" i="1" dirty="0">
                <a:solidFill>
                  <a:srgbClr val="B85093"/>
                </a:solidFill>
                <a:latin typeface="Times New Roman"/>
                <a:cs typeface="Times New Roman"/>
              </a:rPr>
              <a:t>2 coupes menstruelles </a:t>
            </a:r>
            <a:br>
              <a:rPr lang="fr-FR" sz="1000" b="1" i="1" dirty="0">
                <a:solidFill>
                  <a:srgbClr val="B85093"/>
                </a:solidFill>
                <a:latin typeface="Times New Roman"/>
                <a:cs typeface="Times New Roman"/>
              </a:rPr>
            </a:br>
            <a:r>
              <a:rPr lang="fr-FR" sz="1000" b="1" i="1" dirty="0">
                <a:solidFill>
                  <a:srgbClr val="B85093"/>
                </a:solidFill>
                <a:latin typeface="Times New Roman"/>
                <a:cs typeface="Times New Roman"/>
              </a:rPr>
              <a:t>+ 1 boite de stérilisation &amp; de transport</a:t>
            </a:r>
          </a:p>
        </p:txBody>
      </p:sp>
      <p:sp>
        <p:nvSpPr>
          <p:cNvPr id="2" name="ZoneTexte 1"/>
          <p:cNvSpPr txBox="1"/>
          <p:nvPr/>
        </p:nvSpPr>
        <p:spPr>
          <a:xfrm>
            <a:off x="395536" y="3362295"/>
            <a:ext cx="3434176" cy="523220"/>
          </a:xfrm>
          <a:prstGeom prst="rect">
            <a:avLst/>
          </a:prstGeom>
          <a:noFill/>
        </p:spPr>
        <p:txBody>
          <a:bodyPr wrap="square" rtlCol="0">
            <a:spAutoFit/>
          </a:bodyPr>
          <a:lstStyle/>
          <a:p>
            <a:pPr algn="r"/>
            <a:r>
              <a:rPr lang="fr-FR" sz="1600" b="1" dirty="0">
                <a:solidFill>
                  <a:srgbClr val="A0007F"/>
                </a:solidFill>
              </a:rPr>
              <a:t>TAILLE 1</a:t>
            </a:r>
            <a:r>
              <a:rPr lang="fr-FR" sz="1400" b="1" dirty="0">
                <a:solidFill>
                  <a:srgbClr val="A0007F"/>
                </a:solidFill>
              </a:rPr>
              <a:t>- 15 ml</a:t>
            </a:r>
            <a:br>
              <a:rPr lang="fr-FR" sz="1400" b="1" dirty="0">
                <a:solidFill>
                  <a:srgbClr val="A0007F"/>
                </a:solidFill>
              </a:rPr>
            </a:br>
            <a:r>
              <a:rPr lang="fr-FR" sz="1200" b="1" dirty="0">
                <a:solidFill>
                  <a:srgbClr val="A0007F"/>
                </a:solidFill>
              </a:rPr>
              <a:t>Flux léger </a:t>
            </a:r>
            <a:r>
              <a:rPr lang="fr-FR" sz="1200" dirty="0">
                <a:solidFill>
                  <a:srgbClr val="A0007F"/>
                </a:solidFill>
              </a:rPr>
              <a:t>/ pas d’accouchement par voie basse </a:t>
            </a:r>
          </a:p>
        </p:txBody>
      </p:sp>
      <p:sp>
        <p:nvSpPr>
          <p:cNvPr id="19" name="ZoneTexte 18"/>
          <p:cNvSpPr txBox="1"/>
          <p:nvPr/>
        </p:nvSpPr>
        <p:spPr>
          <a:xfrm>
            <a:off x="4809349" y="3363838"/>
            <a:ext cx="3434176" cy="523220"/>
          </a:xfrm>
          <a:prstGeom prst="rect">
            <a:avLst/>
          </a:prstGeom>
          <a:noFill/>
        </p:spPr>
        <p:txBody>
          <a:bodyPr wrap="square" rtlCol="0">
            <a:spAutoFit/>
          </a:bodyPr>
          <a:lstStyle/>
          <a:p>
            <a:pPr algn="r"/>
            <a:r>
              <a:rPr lang="fr-FR" sz="1600" b="1" dirty="0">
                <a:solidFill>
                  <a:srgbClr val="A0007F"/>
                </a:solidFill>
              </a:rPr>
              <a:t>TAILLE 2 </a:t>
            </a:r>
            <a:r>
              <a:rPr lang="fr-FR" sz="1400" b="1" dirty="0">
                <a:solidFill>
                  <a:srgbClr val="A0007F"/>
                </a:solidFill>
              </a:rPr>
              <a:t>- 20 ml</a:t>
            </a:r>
            <a:br>
              <a:rPr lang="fr-FR" sz="1400" b="1" dirty="0">
                <a:solidFill>
                  <a:srgbClr val="A0007F"/>
                </a:solidFill>
              </a:rPr>
            </a:br>
            <a:r>
              <a:rPr lang="fr-FR" sz="1200" b="1" dirty="0">
                <a:solidFill>
                  <a:srgbClr val="A0007F"/>
                </a:solidFill>
              </a:rPr>
              <a:t>Flux abondant </a:t>
            </a:r>
            <a:r>
              <a:rPr lang="fr-FR" sz="1200" dirty="0">
                <a:solidFill>
                  <a:srgbClr val="A0007F"/>
                </a:solidFill>
              </a:rPr>
              <a:t>/ accouchement par voie basse</a:t>
            </a:r>
          </a:p>
        </p:txBody>
      </p:sp>
      <p:pic>
        <p:nvPicPr>
          <p:cNvPr id="3" name="Image 2"/>
          <p:cNvPicPr>
            <a:picLocks noChangeAspect="1"/>
          </p:cNvPicPr>
          <p:nvPr/>
        </p:nvPicPr>
        <p:blipFill>
          <a:blip r:embed="rId3"/>
          <a:stretch>
            <a:fillRect/>
          </a:stretch>
        </p:blipFill>
        <p:spPr>
          <a:xfrm>
            <a:off x="4963261" y="1562016"/>
            <a:ext cx="2345045" cy="1876036"/>
          </a:xfrm>
          <a:prstGeom prst="rect">
            <a:avLst/>
          </a:prstGeom>
        </p:spPr>
      </p:pic>
    </p:spTree>
    <p:extLst>
      <p:ext uri="{BB962C8B-B14F-4D97-AF65-F5344CB8AC3E}">
        <p14:creationId xmlns:p14="http://schemas.microsoft.com/office/powerpoint/2010/main" val="555577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LES COUPES MENSTRUELLES </a:t>
            </a:r>
            <a:br>
              <a:rPr lang="fr-FR" sz="2400" dirty="0">
                <a:solidFill>
                  <a:srgbClr val="A0007F"/>
                </a:solidFill>
                <a:latin typeface="Arial Black"/>
                <a:cs typeface="Arial Black"/>
              </a:rPr>
            </a:br>
            <a:r>
              <a:rPr lang="fr-FR" sz="1400" dirty="0">
                <a:solidFill>
                  <a:srgbClr val="A0007F"/>
                </a:solidFill>
                <a:latin typeface="Arial Black"/>
                <a:cs typeface="Arial Black"/>
              </a:rPr>
              <a:t>TEST D’USAGE</a:t>
            </a:r>
            <a:endParaRPr lang="fr-FR" sz="1400" dirty="0">
              <a:solidFill>
                <a:srgbClr val="FF6600"/>
              </a:solidFill>
              <a:latin typeface="Arial Black"/>
              <a:cs typeface="Arial Black"/>
            </a:endParaRPr>
          </a:p>
        </p:txBody>
      </p:sp>
      <p:sp>
        <p:nvSpPr>
          <p:cNvPr id="7" name="Rectangle 6"/>
          <p:cNvSpPr/>
          <p:nvPr/>
        </p:nvSpPr>
        <p:spPr>
          <a:xfrm>
            <a:off x="611560" y="1188591"/>
            <a:ext cx="7848872" cy="1415772"/>
          </a:xfrm>
          <a:prstGeom prst="rect">
            <a:avLst/>
          </a:prstGeom>
        </p:spPr>
        <p:txBody>
          <a:bodyPr wrap="square">
            <a:spAutoFit/>
          </a:bodyPr>
          <a:lstStyle/>
          <a:p>
            <a:r>
              <a:rPr lang="fr-FR" sz="1600" b="1" dirty="0">
                <a:solidFill>
                  <a:srgbClr val="A0007F"/>
                </a:solidFill>
              </a:rPr>
              <a:t>TEST D’USAGE SUR 1 CYCLE MENSTRUEL</a:t>
            </a:r>
            <a:r>
              <a:rPr lang="fr-FR" sz="1600" baseline="30000" dirty="0">
                <a:solidFill>
                  <a:srgbClr val="A0007F"/>
                </a:solidFill>
              </a:rPr>
              <a:t>5</a:t>
            </a:r>
            <a:endParaRPr lang="fr-FR" sz="1600" dirty="0">
              <a:solidFill>
                <a:srgbClr val="A0007F"/>
              </a:solidFill>
            </a:endParaRPr>
          </a:p>
          <a:p>
            <a:pPr marL="285750" indent="-285750">
              <a:buClr>
                <a:srgbClr val="A0007F"/>
              </a:buClr>
              <a:buFont typeface="Arial"/>
              <a:buChar char="•"/>
            </a:pPr>
            <a:r>
              <a:rPr lang="fr-FR" sz="1400" dirty="0">
                <a:solidFill>
                  <a:schemeClr val="tx1">
                    <a:lumMod val="75000"/>
                    <a:lumOff val="25000"/>
                  </a:schemeClr>
                </a:solidFill>
              </a:rPr>
              <a:t>Réalisé sur 23 volontaires femmes de 18 à 50 ans</a:t>
            </a:r>
          </a:p>
          <a:p>
            <a:pPr marL="285750" indent="-285750">
              <a:buClr>
                <a:srgbClr val="A0007F"/>
              </a:buClr>
              <a:buFont typeface="Arial"/>
              <a:buChar char="•"/>
            </a:pPr>
            <a:r>
              <a:rPr lang="fr-FR" sz="1400" dirty="0">
                <a:solidFill>
                  <a:schemeClr val="tx1">
                    <a:lumMod val="75000"/>
                    <a:lumOff val="25000"/>
                  </a:schemeClr>
                </a:solidFill>
              </a:rPr>
              <a:t>Utilisation de la coupe pendant 12h maximum</a:t>
            </a:r>
          </a:p>
          <a:p>
            <a:pPr marL="285750" indent="-285750">
              <a:buClr>
                <a:srgbClr val="A0007F"/>
              </a:buClr>
              <a:buFont typeface="Arial"/>
              <a:buChar char="•"/>
            </a:pPr>
            <a:r>
              <a:rPr lang="fr-FR" sz="1400" b="1" dirty="0">
                <a:solidFill>
                  <a:schemeClr val="tx1">
                    <a:lumMod val="75000"/>
                    <a:lumOff val="25000"/>
                  </a:schemeClr>
                </a:solidFill>
              </a:rPr>
              <a:t>Sous contrôle dermatologique et gynécologiqu</a:t>
            </a:r>
            <a:r>
              <a:rPr lang="fr-FR" sz="1400" b="1" dirty="0">
                <a:solidFill>
                  <a:srgbClr val="404040"/>
                </a:solidFill>
              </a:rPr>
              <a:t>e</a:t>
            </a:r>
            <a:r>
              <a:rPr lang="fr-FR" b="1" dirty="0">
                <a:solidFill>
                  <a:schemeClr val="tx1">
                    <a:lumMod val="50000"/>
                    <a:lumOff val="50000"/>
                  </a:schemeClr>
                </a:solidFill>
              </a:rPr>
              <a:t> </a:t>
            </a:r>
          </a:p>
          <a:p>
            <a:pPr>
              <a:buClr>
                <a:srgbClr val="A0007F"/>
              </a:buClr>
            </a:pPr>
            <a:endParaRPr lang="fr-FR" sz="800" b="1" u="sng" dirty="0">
              <a:solidFill>
                <a:schemeClr val="tx1">
                  <a:lumMod val="50000"/>
                  <a:lumOff val="50000"/>
                </a:schemeClr>
              </a:solidFill>
            </a:endParaRPr>
          </a:p>
          <a:p>
            <a:pPr>
              <a:buClr>
                <a:srgbClr val="A0007F"/>
              </a:buClr>
            </a:pPr>
            <a:r>
              <a:rPr lang="fr-FR" sz="1600" b="1" dirty="0">
                <a:solidFill>
                  <a:srgbClr val="A0007F"/>
                </a:solidFill>
              </a:rPr>
              <a:t>RÉSULTATS :</a:t>
            </a:r>
          </a:p>
        </p:txBody>
      </p:sp>
      <p:graphicFrame>
        <p:nvGraphicFramePr>
          <p:cNvPr id="11" name="Tableau 10">
            <a:extLst>
              <a:ext uri="{FF2B5EF4-FFF2-40B4-BE49-F238E27FC236}">
                <a16:creationId xmlns:a16="http://schemas.microsoft.com/office/drawing/2014/main" id="{64CF2089-F0D4-4FCF-9E80-73F2A2DB9367}"/>
              </a:ext>
            </a:extLst>
          </p:cNvPr>
          <p:cNvGraphicFramePr>
            <a:graphicFrameLocks noGrp="1"/>
          </p:cNvGraphicFramePr>
          <p:nvPr>
            <p:extLst>
              <p:ext uri="{D42A27DB-BD31-4B8C-83A1-F6EECF244321}">
                <p14:modId xmlns:p14="http://schemas.microsoft.com/office/powerpoint/2010/main" val="928776876"/>
              </p:ext>
            </p:extLst>
          </p:nvPr>
        </p:nvGraphicFramePr>
        <p:xfrm>
          <a:off x="1403648" y="2739752"/>
          <a:ext cx="6192688" cy="1200150"/>
        </p:xfrm>
        <a:graphic>
          <a:graphicData uri="http://schemas.openxmlformats.org/drawingml/2006/table">
            <a:tbl>
              <a:tblPr firstRow="1" bandRow="1">
                <a:tableStyleId>{5C22544A-7EE6-4342-B048-85BDC9FD1C3A}</a:tableStyleId>
              </a:tblPr>
              <a:tblGrid>
                <a:gridCol w="4197343">
                  <a:extLst>
                    <a:ext uri="{9D8B030D-6E8A-4147-A177-3AD203B41FA5}">
                      <a16:colId xmlns:a16="http://schemas.microsoft.com/office/drawing/2014/main" val="1877635010"/>
                    </a:ext>
                  </a:extLst>
                </a:gridCol>
                <a:gridCol w="954006">
                  <a:extLst>
                    <a:ext uri="{9D8B030D-6E8A-4147-A177-3AD203B41FA5}">
                      <a16:colId xmlns:a16="http://schemas.microsoft.com/office/drawing/2014/main" val="3996620477"/>
                    </a:ext>
                  </a:extLst>
                </a:gridCol>
                <a:gridCol w="1041339">
                  <a:extLst>
                    <a:ext uri="{9D8B030D-6E8A-4147-A177-3AD203B41FA5}">
                      <a16:colId xmlns:a16="http://schemas.microsoft.com/office/drawing/2014/main" val="3007980175"/>
                    </a:ext>
                  </a:extLst>
                </a:gridCol>
              </a:tblGrid>
              <a:tr h="240030">
                <a:tc>
                  <a:txBody>
                    <a:bodyPr/>
                    <a:lstStyle/>
                    <a:p>
                      <a:r>
                        <a:rPr lang="fr-FR" sz="1100" dirty="0"/>
                        <a:t>SATISFACTION</a:t>
                      </a:r>
                    </a:p>
                  </a:txBody>
                  <a:tcPr marT="34290" marB="34290">
                    <a:solidFill>
                      <a:srgbClr val="A0007F"/>
                    </a:solidFill>
                  </a:tcPr>
                </a:tc>
                <a:tc>
                  <a:txBody>
                    <a:bodyPr/>
                    <a:lstStyle/>
                    <a:p>
                      <a:pPr algn="ctr"/>
                      <a:r>
                        <a:rPr lang="fr-FR" sz="1100" dirty="0"/>
                        <a:t>OUI</a:t>
                      </a:r>
                    </a:p>
                  </a:txBody>
                  <a:tcPr marT="34290" marB="34290">
                    <a:solidFill>
                      <a:srgbClr val="A0007F"/>
                    </a:solidFill>
                  </a:tcPr>
                </a:tc>
                <a:tc>
                  <a:txBody>
                    <a:bodyPr/>
                    <a:lstStyle/>
                    <a:p>
                      <a:pPr algn="ctr"/>
                      <a:r>
                        <a:rPr lang="fr-FR" sz="1100" dirty="0"/>
                        <a:t>NON</a:t>
                      </a:r>
                    </a:p>
                  </a:txBody>
                  <a:tcPr marT="34290" marB="34290">
                    <a:solidFill>
                      <a:srgbClr val="A0007F"/>
                    </a:solidFill>
                  </a:tcPr>
                </a:tc>
                <a:extLst>
                  <a:ext uri="{0D108BD9-81ED-4DB2-BD59-A6C34878D82A}">
                    <a16:rowId xmlns:a16="http://schemas.microsoft.com/office/drawing/2014/main" val="3923650212"/>
                  </a:ext>
                </a:extLst>
              </a:tr>
              <a:tr h="240030">
                <a:tc>
                  <a:txBody>
                    <a:bodyPr/>
                    <a:lstStyle/>
                    <a:p>
                      <a:r>
                        <a:rPr lang="fr-FR" sz="1100" b="1" dirty="0">
                          <a:solidFill>
                            <a:schemeClr val="tx1">
                              <a:lumMod val="75000"/>
                              <a:lumOff val="25000"/>
                            </a:schemeClr>
                          </a:solidFill>
                        </a:rPr>
                        <a:t>Satisfaction générale</a:t>
                      </a:r>
                    </a:p>
                  </a:txBody>
                  <a:tcPr marT="34290" marB="34290">
                    <a:solidFill>
                      <a:srgbClr val="E3A8C7"/>
                    </a:solidFill>
                  </a:tcPr>
                </a:tc>
                <a:tc>
                  <a:txBody>
                    <a:bodyPr/>
                    <a:lstStyle/>
                    <a:p>
                      <a:pPr algn="ctr"/>
                      <a:r>
                        <a:rPr lang="fr-FR" sz="1100" b="1" dirty="0">
                          <a:solidFill>
                            <a:schemeClr val="tx1">
                              <a:lumMod val="75000"/>
                              <a:lumOff val="25000"/>
                            </a:schemeClr>
                          </a:solidFill>
                        </a:rPr>
                        <a:t>100%</a:t>
                      </a:r>
                    </a:p>
                  </a:txBody>
                  <a:tcPr marT="34290" marB="34290">
                    <a:solidFill>
                      <a:srgbClr val="E3A8C7"/>
                    </a:solidFill>
                  </a:tcPr>
                </a:tc>
                <a:tc>
                  <a:txBody>
                    <a:bodyPr/>
                    <a:lstStyle/>
                    <a:p>
                      <a:pPr algn="ctr"/>
                      <a:r>
                        <a:rPr lang="fr-FR" sz="1100" b="1" dirty="0">
                          <a:solidFill>
                            <a:schemeClr val="tx1">
                              <a:lumMod val="75000"/>
                              <a:lumOff val="25000"/>
                            </a:schemeClr>
                          </a:solidFill>
                        </a:rPr>
                        <a:t>0%</a:t>
                      </a:r>
                    </a:p>
                  </a:txBody>
                  <a:tcPr marT="34290" marB="34290">
                    <a:solidFill>
                      <a:srgbClr val="E3A8C7"/>
                    </a:solidFill>
                  </a:tcPr>
                </a:tc>
                <a:extLst>
                  <a:ext uri="{0D108BD9-81ED-4DB2-BD59-A6C34878D82A}">
                    <a16:rowId xmlns:a16="http://schemas.microsoft.com/office/drawing/2014/main" val="1670566978"/>
                  </a:ext>
                </a:extLst>
              </a:tr>
              <a:tr h="240030">
                <a:tc>
                  <a:txBody>
                    <a:bodyPr/>
                    <a:lstStyle/>
                    <a:p>
                      <a:r>
                        <a:rPr lang="fr-FR" sz="1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Confort / simplicité d’utilisation </a:t>
                      </a:r>
                      <a:endParaRPr lang="fr-FR" sz="1100" dirty="0">
                        <a:solidFill>
                          <a:schemeClr val="tx1">
                            <a:lumMod val="75000"/>
                            <a:lumOff val="25000"/>
                          </a:schemeClr>
                        </a:solidFill>
                      </a:endParaRPr>
                    </a:p>
                  </a:txBody>
                  <a:tcPr marT="34290" marB="34290">
                    <a:solidFill>
                      <a:srgbClr val="F5C7DE"/>
                    </a:solidFill>
                  </a:tcPr>
                </a:tc>
                <a:tc>
                  <a:txBody>
                    <a:bodyPr/>
                    <a:lstStyle/>
                    <a:p>
                      <a:pPr algn="ctr"/>
                      <a:r>
                        <a:rPr lang="fr-FR" sz="1100" dirty="0">
                          <a:solidFill>
                            <a:schemeClr val="tx1">
                              <a:lumMod val="75000"/>
                              <a:lumOff val="25000"/>
                            </a:schemeClr>
                          </a:solidFill>
                        </a:rPr>
                        <a:t>87% </a:t>
                      </a:r>
                    </a:p>
                  </a:txBody>
                  <a:tcPr marT="34290" marB="34290">
                    <a:solidFill>
                      <a:srgbClr val="F5C7DE"/>
                    </a:solidFill>
                  </a:tcPr>
                </a:tc>
                <a:tc>
                  <a:txBody>
                    <a:bodyPr/>
                    <a:lstStyle/>
                    <a:p>
                      <a:pPr algn="ctr"/>
                      <a:r>
                        <a:rPr lang="fr-FR" sz="1100" dirty="0">
                          <a:solidFill>
                            <a:schemeClr val="tx1">
                              <a:lumMod val="75000"/>
                              <a:lumOff val="25000"/>
                            </a:schemeClr>
                          </a:solidFill>
                        </a:rPr>
                        <a:t>13%</a:t>
                      </a:r>
                    </a:p>
                  </a:txBody>
                  <a:tcPr marT="34290" marB="34290">
                    <a:solidFill>
                      <a:srgbClr val="F5C7DE"/>
                    </a:solidFill>
                  </a:tcPr>
                </a:tc>
                <a:extLst>
                  <a:ext uri="{0D108BD9-81ED-4DB2-BD59-A6C34878D82A}">
                    <a16:rowId xmlns:a16="http://schemas.microsoft.com/office/drawing/2014/main" val="3508670476"/>
                  </a:ext>
                </a:extLst>
              </a:tr>
              <a:tr h="240030">
                <a:tc>
                  <a:txBody>
                    <a:bodyPr/>
                    <a:lstStyle/>
                    <a:p>
                      <a:r>
                        <a:rPr lang="fr-FR" sz="1100" b="1" dirty="0">
                          <a:solidFill>
                            <a:schemeClr val="tx1">
                              <a:lumMod val="75000"/>
                              <a:lumOff val="25000"/>
                            </a:schemeClr>
                          </a:solidFill>
                        </a:rPr>
                        <a:t>Tolérance ressentie : aucun trouble observé</a:t>
                      </a:r>
                    </a:p>
                  </a:txBody>
                  <a:tcPr marT="34290" marB="34290">
                    <a:solidFill>
                      <a:srgbClr val="E3A8C7"/>
                    </a:solidFill>
                  </a:tcPr>
                </a:tc>
                <a:tc>
                  <a:txBody>
                    <a:bodyPr/>
                    <a:lstStyle/>
                    <a:p>
                      <a:pPr algn="ctr"/>
                      <a:r>
                        <a:rPr lang="fr-FR" sz="1100" b="1" dirty="0">
                          <a:solidFill>
                            <a:schemeClr val="tx1">
                              <a:lumMod val="75000"/>
                              <a:lumOff val="25000"/>
                            </a:schemeClr>
                          </a:solidFill>
                        </a:rPr>
                        <a:t>100%</a:t>
                      </a:r>
                    </a:p>
                  </a:txBody>
                  <a:tcPr marT="34290" marB="34290">
                    <a:solidFill>
                      <a:srgbClr val="E3A8C7"/>
                    </a:solidFill>
                  </a:tcPr>
                </a:tc>
                <a:tc>
                  <a:txBody>
                    <a:bodyPr/>
                    <a:lstStyle/>
                    <a:p>
                      <a:pPr algn="ctr"/>
                      <a:r>
                        <a:rPr lang="fr-FR" sz="1100" b="1" dirty="0">
                          <a:solidFill>
                            <a:schemeClr val="tx1">
                              <a:lumMod val="75000"/>
                              <a:lumOff val="25000"/>
                            </a:schemeClr>
                          </a:solidFill>
                        </a:rPr>
                        <a:t>0%</a:t>
                      </a:r>
                    </a:p>
                  </a:txBody>
                  <a:tcPr marT="34290" marB="34290">
                    <a:solidFill>
                      <a:srgbClr val="E3A8C7"/>
                    </a:solidFill>
                  </a:tcPr>
                </a:tc>
                <a:extLst>
                  <a:ext uri="{0D108BD9-81ED-4DB2-BD59-A6C34878D82A}">
                    <a16:rowId xmlns:a16="http://schemas.microsoft.com/office/drawing/2014/main" val="3806426272"/>
                  </a:ext>
                </a:extLst>
              </a:tr>
              <a:tr h="240030">
                <a:tc>
                  <a:txBody>
                    <a:bodyPr/>
                    <a:lstStyle/>
                    <a:p>
                      <a:r>
                        <a:rPr lang="fr-FR" sz="1100" dirty="0">
                          <a:solidFill>
                            <a:srgbClr val="404040"/>
                          </a:solidFill>
                        </a:rPr>
                        <a:t>Intention d’achat</a:t>
                      </a:r>
                    </a:p>
                  </a:txBody>
                  <a:tcPr marT="34290" marB="34290">
                    <a:solidFill>
                      <a:srgbClr val="F5C7DE"/>
                    </a:solidFill>
                  </a:tcPr>
                </a:tc>
                <a:tc>
                  <a:txBody>
                    <a:bodyPr/>
                    <a:lstStyle/>
                    <a:p>
                      <a:pPr algn="ctr"/>
                      <a:r>
                        <a:rPr lang="fr-FR" sz="1100" dirty="0">
                          <a:solidFill>
                            <a:srgbClr val="404040"/>
                          </a:solidFill>
                        </a:rPr>
                        <a:t>78%</a:t>
                      </a:r>
                    </a:p>
                  </a:txBody>
                  <a:tcPr marT="34290" marB="34290">
                    <a:solidFill>
                      <a:srgbClr val="F5C7DE"/>
                    </a:solidFill>
                  </a:tcPr>
                </a:tc>
                <a:tc>
                  <a:txBody>
                    <a:bodyPr/>
                    <a:lstStyle/>
                    <a:p>
                      <a:pPr algn="ctr"/>
                      <a:r>
                        <a:rPr lang="fr-FR" sz="1100" dirty="0">
                          <a:solidFill>
                            <a:srgbClr val="404040"/>
                          </a:solidFill>
                        </a:rPr>
                        <a:t>4%</a:t>
                      </a:r>
                    </a:p>
                  </a:txBody>
                  <a:tcPr marT="34290" marB="34290">
                    <a:solidFill>
                      <a:srgbClr val="F5C7DE"/>
                    </a:solidFill>
                  </a:tcPr>
                </a:tc>
                <a:extLst>
                  <a:ext uri="{0D108BD9-81ED-4DB2-BD59-A6C34878D82A}">
                    <a16:rowId xmlns:a16="http://schemas.microsoft.com/office/drawing/2014/main" val="668145799"/>
                  </a:ext>
                </a:extLst>
              </a:tr>
            </a:tbl>
          </a:graphicData>
        </a:graphic>
      </p:graphicFrame>
      <p:sp>
        <p:nvSpPr>
          <p:cNvPr id="2" name="Rectangle 1"/>
          <p:cNvSpPr/>
          <p:nvPr/>
        </p:nvSpPr>
        <p:spPr>
          <a:xfrm>
            <a:off x="9252520" y="4587974"/>
            <a:ext cx="8345278" cy="266740"/>
          </a:xfrm>
          <a:prstGeom prst="rect">
            <a:avLst/>
          </a:prstGeom>
        </p:spPr>
        <p:txBody>
          <a:bodyPr wrap="square">
            <a:spAutoFit/>
          </a:bodyPr>
          <a:lstStyle/>
          <a:p>
            <a:pPr algn="r">
              <a:lnSpc>
                <a:spcPct val="150000"/>
              </a:lnSpc>
            </a:pPr>
            <a:r>
              <a:rPr lang="fr-FR" sz="800" dirty="0">
                <a:solidFill>
                  <a:schemeClr val="tx1">
                    <a:lumMod val="75000"/>
                    <a:lumOff val="25000"/>
                  </a:schemeClr>
                </a:solidFill>
              </a:rPr>
              <a:t>*Évaluation de la tolérance et de l’acceptabilité du produit, réalisée sur 23 femmes - utilisation pendant 1 cycle sous contrôle dermatologique et gynécologique - 02/DER-4-228-17-001, 23/03/2017</a:t>
            </a:r>
          </a:p>
        </p:txBody>
      </p:sp>
      <p:sp>
        <p:nvSpPr>
          <p:cNvPr id="3" name="Rectangle 2"/>
          <p:cNvSpPr/>
          <p:nvPr/>
        </p:nvSpPr>
        <p:spPr>
          <a:xfrm>
            <a:off x="1759198" y="2183820"/>
            <a:ext cx="1453347" cy="382092"/>
          </a:xfrm>
          <a:prstGeom prst="rect">
            <a:avLst/>
          </a:prstGeom>
        </p:spPr>
        <p:txBody>
          <a:bodyPr wrap="none">
            <a:spAutoFit/>
          </a:bodyPr>
          <a:lstStyle/>
          <a:p>
            <a:pPr>
              <a:lnSpc>
                <a:spcPct val="150000"/>
              </a:lnSpc>
            </a:pPr>
            <a:r>
              <a:rPr lang="fr-FR" sz="1400" b="1" dirty="0">
                <a:solidFill>
                  <a:srgbClr val="A0007F"/>
                </a:solidFill>
              </a:rPr>
              <a:t>Bonne tolérance</a:t>
            </a:r>
          </a:p>
        </p:txBody>
      </p:sp>
      <p:graphicFrame>
        <p:nvGraphicFramePr>
          <p:cNvPr id="8" name="Tableau 7">
            <a:extLst>
              <a:ext uri="{FF2B5EF4-FFF2-40B4-BE49-F238E27FC236}">
                <a16:creationId xmlns:a16="http://schemas.microsoft.com/office/drawing/2014/main" id="{CE60D65E-EC38-4D30-9B97-EA9274A2FD69}"/>
              </a:ext>
            </a:extLst>
          </p:cNvPr>
          <p:cNvGraphicFramePr>
            <a:graphicFrameLocks noGrp="1"/>
          </p:cNvGraphicFramePr>
          <p:nvPr>
            <p:extLst>
              <p:ext uri="{D42A27DB-BD31-4B8C-83A1-F6EECF244321}">
                <p14:modId xmlns:p14="http://schemas.microsoft.com/office/powerpoint/2010/main" val="1523370331"/>
              </p:ext>
            </p:extLst>
          </p:nvPr>
        </p:nvGraphicFramePr>
        <p:xfrm>
          <a:off x="9748926" y="2569016"/>
          <a:ext cx="6192688" cy="1680210"/>
        </p:xfrm>
        <a:graphic>
          <a:graphicData uri="http://schemas.openxmlformats.org/drawingml/2006/table">
            <a:tbl>
              <a:tblPr firstRow="1" bandRow="1">
                <a:tableStyleId>{5C22544A-7EE6-4342-B048-85BDC9FD1C3A}</a:tableStyleId>
              </a:tblPr>
              <a:tblGrid>
                <a:gridCol w="4197343">
                  <a:extLst>
                    <a:ext uri="{9D8B030D-6E8A-4147-A177-3AD203B41FA5}">
                      <a16:colId xmlns:a16="http://schemas.microsoft.com/office/drawing/2014/main" val="1877635010"/>
                    </a:ext>
                  </a:extLst>
                </a:gridCol>
                <a:gridCol w="954006">
                  <a:extLst>
                    <a:ext uri="{9D8B030D-6E8A-4147-A177-3AD203B41FA5}">
                      <a16:colId xmlns:a16="http://schemas.microsoft.com/office/drawing/2014/main" val="3996620477"/>
                    </a:ext>
                  </a:extLst>
                </a:gridCol>
                <a:gridCol w="1041339">
                  <a:extLst>
                    <a:ext uri="{9D8B030D-6E8A-4147-A177-3AD203B41FA5}">
                      <a16:colId xmlns:a16="http://schemas.microsoft.com/office/drawing/2014/main" val="3007980175"/>
                    </a:ext>
                  </a:extLst>
                </a:gridCol>
              </a:tblGrid>
              <a:tr h="240030">
                <a:tc>
                  <a:txBody>
                    <a:bodyPr/>
                    <a:lstStyle/>
                    <a:p>
                      <a:r>
                        <a:rPr lang="fr-FR" sz="1100" dirty="0"/>
                        <a:t>SATISFACTION</a:t>
                      </a:r>
                    </a:p>
                  </a:txBody>
                  <a:tcPr marT="34290" marB="34290">
                    <a:solidFill>
                      <a:srgbClr val="A0007F"/>
                    </a:solidFill>
                  </a:tcPr>
                </a:tc>
                <a:tc>
                  <a:txBody>
                    <a:bodyPr/>
                    <a:lstStyle/>
                    <a:p>
                      <a:pPr algn="ctr"/>
                      <a:r>
                        <a:rPr lang="fr-FR" sz="1100" dirty="0"/>
                        <a:t>OUI</a:t>
                      </a:r>
                    </a:p>
                  </a:txBody>
                  <a:tcPr marT="34290" marB="34290">
                    <a:solidFill>
                      <a:srgbClr val="A0007F"/>
                    </a:solidFill>
                  </a:tcPr>
                </a:tc>
                <a:tc>
                  <a:txBody>
                    <a:bodyPr/>
                    <a:lstStyle/>
                    <a:p>
                      <a:pPr algn="ctr"/>
                      <a:r>
                        <a:rPr lang="fr-FR" sz="1100" dirty="0"/>
                        <a:t>NON</a:t>
                      </a:r>
                    </a:p>
                  </a:txBody>
                  <a:tcPr marT="34290" marB="34290">
                    <a:solidFill>
                      <a:srgbClr val="A0007F"/>
                    </a:solidFill>
                  </a:tcPr>
                </a:tc>
                <a:extLst>
                  <a:ext uri="{0D108BD9-81ED-4DB2-BD59-A6C34878D82A}">
                    <a16:rowId xmlns:a16="http://schemas.microsoft.com/office/drawing/2014/main" val="3923650212"/>
                  </a:ext>
                </a:extLst>
              </a:tr>
              <a:tr h="240030">
                <a:tc>
                  <a:txBody>
                    <a:bodyPr/>
                    <a:lstStyle/>
                    <a:p>
                      <a:r>
                        <a:rPr lang="fr-FR" sz="1100" b="1" dirty="0">
                          <a:solidFill>
                            <a:schemeClr val="tx1">
                              <a:lumMod val="75000"/>
                              <a:lumOff val="25000"/>
                            </a:schemeClr>
                          </a:solidFill>
                        </a:rPr>
                        <a:t>Satisfaction générale</a:t>
                      </a:r>
                    </a:p>
                  </a:txBody>
                  <a:tcPr marT="34290" marB="34290">
                    <a:solidFill>
                      <a:srgbClr val="E3A8C7"/>
                    </a:solidFill>
                  </a:tcPr>
                </a:tc>
                <a:tc>
                  <a:txBody>
                    <a:bodyPr/>
                    <a:lstStyle/>
                    <a:p>
                      <a:pPr algn="ctr"/>
                      <a:r>
                        <a:rPr lang="fr-FR" sz="1100" b="1" dirty="0">
                          <a:solidFill>
                            <a:schemeClr val="tx1">
                              <a:lumMod val="75000"/>
                              <a:lumOff val="25000"/>
                            </a:schemeClr>
                          </a:solidFill>
                        </a:rPr>
                        <a:t>100%</a:t>
                      </a:r>
                    </a:p>
                  </a:txBody>
                  <a:tcPr marT="34290" marB="34290">
                    <a:solidFill>
                      <a:srgbClr val="E3A8C7"/>
                    </a:solidFill>
                  </a:tcPr>
                </a:tc>
                <a:tc>
                  <a:txBody>
                    <a:bodyPr/>
                    <a:lstStyle/>
                    <a:p>
                      <a:pPr algn="ctr"/>
                      <a:r>
                        <a:rPr lang="fr-FR" sz="1100" b="1" dirty="0">
                          <a:solidFill>
                            <a:schemeClr val="tx1">
                              <a:lumMod val="75000"/>
                              <a:lumOff val="25000"/>
                            </a:schemeClr>
                          </a:solidFill>
                        </a:rPr>
                        <a:t>0%</a:t>
                      </a:r>
                    </a:p>
                  </a:txBody>
                  <a:tcPr marT="34290" marB="34290">
                    <a:solidFill>
                      <a:srgbClr val="E3A8C7"/>
                    </a:solidFill>
                  </a:tcPr>
                </a:tc>
                <a:extLst>
                  <a:ext uri="{0D108BD9-81ED-4DB2-BD59-A6C34878D82A}">
                    <a16:rowId xmlns:a16="http://schemas.microsoft.com/office/drawing/2014/main" val="1670566978"/>
                  </a:ext>
                </a:extLst>
              </a:tr>
              <a:tr h="240030">
                <a:tc>
                  <a:txBody>
                    <a:bodyPr/>
                    <a:lstStyle/>
                    <a:p>
                      <a:r>
                        <a:rPr lang="fr-FR" sz="1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Confort / simplicité d’utilisation </a:t>
                      </a:r>
                      <a:endParaRPr lang="fr-FR" sz="1100" dirty="0">
                        <a:solidFill>
                          <a:schemeClr val="tx1">
                            <a:lumMod val="75000"/>
                            <a:lumOff val="25000"/>
                          </a:schemeClr>
                        </a:solidFill>
                      </a:endParaRPr>
                    </a:p>
                  </a:txBody>
                  <a:tcPr marT="34290" marB="34290">
                    <a:solidFill>
                      <a:srgbClr val="F5C7DE"/>
                    </a:solidFill>
                  </a:tcPr>
                </a:tc>
                <a:tc>
                  <a:txBody>
                    <a:bodyPr/>
                    <a:lstStyle/>
                    <a:p>
                      <a:pPr algn="ctr"/>
                      <a:r>
                        <a:rPr lang="fr-FR" sz="1100" dirty="0">
                          <a:solidFill>
                            <a:schemeClr val="tx1">
                              <a:lumMod val="75000"/>
                              <a:lumOff val="25000"/>
                            </a:schemeClr>
                          </a:solidFill>
                        </a:rPr>
                        <a:t>87% </a:t>
                      </a:r>
                    </a:p>
                  </a:txBody>
                  <a:tcPr marT="34290" marB="34290">
                    <a:solidFill>
                      <a:srgbClr val="F5C7DE"/>
                    </a:solidFill>
                  </a:tcPr>
                </a:tc>
                <a:tc>
                  <a:txBody>
                    <a:bodyPr/>
                    <a:lstStyle/>
                    <a:p>
                      <a:pPr algn="ctr"/>
                      <a:r>
                        <a:rPr lang="fr-FR" sz="1100" dirty="0">
                          <a:solidFill>
                            <a:schemeClr val="tx1">
                              <a:lumMod val="75000"/>
                              <a:lumOff val="25000"/>
                            </a:schemeClr>
                          </a:solidFill>
                        </a:rPr>
                        <a:t>13%</a:t>
                      </a:r>
                    </a:p>
                  </a:txBody>
                  <a:tcPr marT="34290" marB="34290">
                    <a:solidFill>
                      <a:srgbClr val="F5C7DE"/>
                    </a:solidFill>
                  </a:tcPr>
                </a:tc>
                <a:extLst>
                  <a:ext uri="{0D108BD9-81ED-4DB2-BD59-A6C34878D82A}">
                    <a16:rowId xmlns:a16="http://schemas.microsoft.com/office/drawing/2014/main" val="3508670476"/>
                  </a:ext>
                </a:extLst>
              </a:tr>
              <a:tr h="240030">
                <a:tc>
                  <a:txBody>
                    <a:bodyPr/>
                    <a:lstStyle/>
                    <a:p>
                      <a:r>
                        <a:rPr lang="fr-FR" sz="1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Introduction / extraction aisées </a:t>
                      </a:r>
                      <a:endParaRPr lang="fr-FR" sz="1100" dirty="0">
                        <a:solidFill>
                          <a:schemeClr val="tx1">
                            <a:lumMod val="75000"/>
                            <a:lumOff val="25000"/>
                          </a:schemeClr>
                        </a:solidFill>
                      </a:endParaRPr>
                    </a:p>
                  </a:txBody>
                  <a:tcPr marT="34290" marB="34290">
                    <a:solidFill>
                      <a:srgbClr val="E3A8C7"/>
                    </a:solidFill>
                  </a:tcPr>
                </a:tc>
                <a:tc>
                  <a:txBody>
                    <a:bodyPr/>
                    <a:lstStyle/>
                    <a:p>
                      <a:pPr algn="ctr"/>
                      <a:r>
                        <a:rPr lang="fr-FR" sz="1100" dirty="0">
                          <a:solidFill>
                            <a:schemeClr val="tx1">
                              <a:lumMod val="75000"/>
                              <a:lumOff val="25000"/>
                            </a:schemeClr>
                          </a:solidFill>
                        </a:rPr>
                        <a:t>74% </a:t>
                      </a:r>
                    </a:p>
                  </a:txBody>
                  <a:tcPr marT="34290" marB="34290">
                    <a:solidFill>
                      <a:srgbClr val="E3A8C7"/>
                    </a:solidFill>
                  </a:tcPr>
                </a:tc>
                <a:tc>
                  <a:txBody>
                    <a:bodyPr/>
                    <a:lstStyle/>
                    <a:p>
                      <a:pPr algn="ctr"/>
                      <a:r>
                        <a:rPr lang="fr-FR" sz="1100" dirty="0">
                          <a:solidFill>
                            <a:schemeClr val="tx1">
                              <a:lumMod val="75000"/>
                              <a:lumOff val="25000"/>
                            </a:schemeClr>
                          </a:solidFill>
                        </a:rPr>
                        <a:t>26%</a:t>
                      </a:r>
                    </a:p>
                  </a:txBody>
                  <a:tcPr marT="34290" marB="34290">
                    <a:solidFill>
                      <a:srgbClr val="E3A8C7"/>
                    </a:solidFill>
                  </a:tcPr>
                </a:tc>
                <a:extLst>
                  <a:ext uri="{0D108BD9-81ED-4DB2-BD59-A6C34878D82A}">
                    <a16:rowId xmlns:a16="http://schemas.microsoft.com/office/drawing/2014/main" val="2397890772"/>
                  </a:ext>
                </a:extLst>
              </a:tr>
              <a:tr h="240030">
                <a:tc>
                  <a:txBody>
                    <a:bodyPr/>
                    <a:lstStyle/>
                    <a:p>
                      <a:r>
                        <a:rPr lang="fr-FR" sz="11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Aspect et couleur du produit </a:t>
                      </a:r>
                      <a:endParaRPr lang="fr-FR" sz="1100" dirty="0">
                        <a:solidFill>
                          <a:schemeClr val="tx1">
                            <a:lumMod val="75000"/>
                            <a:lumOff val="25000"/>
                          </a:schemeClr>
                        </a:solidFill>
                      </a:endParaRPr>
                    </a:p>
                  </a:txBody>
                  <a:tcPr marT="34290" marB="34290">
                    <a:solidFill>
                      <a:srgbClr val="F5C7DE"/>
                    </a:solidFill>
                  </a:tcPr>
                </a:tc>
                <a:tc>
                  <a:txBody>
                    <a:bodyPr/>
                    <a:lstStyle/>
                    <a:p>
                      <a:pPr algn="ctr"/>
                      <a:r>
                        <a:rPr lang="fr-FR" sz="1100" dirty="0">
                          <a:solidFill>
                            <a:schemeClr val="tx1">
                              <a:lumMod val="75000"/>
                              <a:lumOff val="25000"/>
                            </a:schemeClr>
                          </a:solidFill>
                        </a:rPr>
                        <a:t>91%</a:t>
                      </a:r>
                    </a:p>
                  </a:txBody>
                  <a:tcPr marT="34290" marB="34290">
                    <a:solidFill>
                      <a:srgbClr val="F5C7DE"/>
                    </a:solidFill>
                  </a:tcPr>
                </a:tc>
                <a:tc>
                  <a:txBody>
                    <a:bodyPr/>
                    <a:lstStyle/>
                    <a:p>
                      <a:pPr algn="ctr"/>
                      <a:r>
                        <a:rPr lang="fr-FR" sz="1100" dirty="0">
                          <a:solidFill>
                            <a:schemeClr val="tx1">
                              <a:lumMod val="75000"/>
                              <a:lumOff val="25000"/>
                            </a:schemeClr>
                          </a:solidFill>
                        </a:rPr>
                        <a:t>9%</a:t>
                      </a:r>
                    </a:p>
                  </a:txBody>
                  <a:tcPr marT="34290" marB="34290">
                    <a:solidFill>
                      <a:srgbClr val="F5C7DE"/>
                    </a:solidFill>
                  </a:tcPr>
                </a:tc>
                <a:extLst>
                  <a:ext uri="{0D108BD9-81ED-4DB2-BD59-A6C34878D82A}">
                    <a16:rowId xmlns:a16="http://schemas.microsoft.com/office/drawing/2014/main" val="3492383802"/>
                  </a:ext>
                </a:extLst>
              </a:tr>
              <a:tr h="240030">
                <a:tc>
                  <a:txBody>
                    <a:bodyPr/>
                    <a:lstStyle/>
                    <a:p>
                      <a:r>
                        <a:rPr lang="fr-FR" sz="1100" b="1" dirty="0">
                          <a:solidFill>
                            <a:schemeClr val="tx1">
                              <a:lumMod val="75000"/>
                              <a:lumOff val="25000"/>
                            </a:schemeClr>
                          </a:solidFill>
                        </a:rPr>
                        <a:t>Tolérance ressentie : aucun trouble observé</a:t>
                      </a:r>
                    </a:p>
                  </a:txBody>
                  <a:tcPr marT="34290" marB="34290">
                    <a:solidFill>
                      <a:srgbClr val="E3A8C7"/>
                    </a:solidFill>
                  </a:tcPr>
                </a:tc>
                <a:tc>
                  <a:txBody>
                    <a:bodyPr/>
                    <a:lstStyle/>
                    <a:p>
                      <a:pPr algn="ctr"/>
                      <a:r>
                        <a:rPr lang="fr-FR" sz="1100" b="1" dirty="0">
                          <a:solidFill>
                            <a:schemeClr val="tx1">
                              <a:lumMod val="75000"/>
                              <a:lumOff val="25000"/>
                            </a:schemeClr>
                          </a:solidFill>
                        </a:rPr>
                        <a:t>100%</a:t>
                      </a:r>
                    </a:p>
                  </a:txBody>
                  <a:tcPr marT="34290" marB="34290">
                    <a:solidFill>
                      <a:srgbClr val="E3A8C7"/>
                    </a:solidFill>
                  </a:tcPr>
                </a:tc>
                <a:tc>
                  <a:txBody>
                    <a:bodyPr/>
                    <a:lstStyle/>
                    <a:p>
                      <a:pPr algn="ctr"/>
                      <a:r>
                        <a:rPr lang="fr-FR" sz="1100" b="1" dirty="0">
                          <a:solidFill>
                            <a:schemeClr val="tx1">
                              <a:lumMod val="75000"/>
                              <a:lumOff val="25000"/>
                            </a:schemeClr>
                          </a:solidFill>
                        </a:rPr>
                        <a:t>0%</a:t>
                      </a:r>
                    </a:p>
                  </a:txBody>
                  <a:tcPr marT="34290" marB="34290">
                    <a:solidFill>
                      <a:srgbClr val="E3A8C7"/>
                    </a:solidFill>
                  </a:tcPr>
                </a:tc>
                <a:extLst>
                  <a:ext uri="{0D108BD9-81ED-4DB2-BD59-A6C34878D82A}">
                    <a16:rowId xmlns:a16="http://schemas.microsoft.com/office/drawing/2014/main" val="3806426272"/>
                  </a:ext>
                </a:extLst>
              </a:tr>
              <a:tr h="240030">
                <a:tc>
                  <a:txBody>
                    <a:bodyPr/>
                    <a:lstStyle/>
                    <a:p>
                      <a:r>
                        <a:rPr lang="fr-FR" sz="1100" dirty="0">
                          <a:solidFill>
                            <a:srgbClr val="404040"/>
                          </a:solidFill>
                        </a:rPr>
                        <a:t>Intention d’achat</a:t>
                      </a:r>
                    </a:p>
                  </a:txBody>
                  <a:tcPr marT="34290" marB="34290">
                    <a:solidFill>
                      <a:srgbClr val="F5C7DE"/>
                    </a:solidFill>
                  </a:tcPr>
                </a:tc>
                <a:tc>
                  <a:txBody>
                    <a:bodyPr/>
                    <a:lstStyle/>
                    <a:p>
                      <a:pPr algn="ctr"/>
                      <a:r>
                        <a:rPr lang="fr-FR" sz="1100" dirty="0">
                          <a:solidFill>
                            <a:srgbClr val="404040"/>
                          </a:solidFill>
                        </a:rPr>
                        <a:t>78%</a:t>
                      </a:r>
                    </a:p>
                  </a:txBody>
                  <a:tcPr marT="34290" marB="34290">
                    <a:solidFill>
                      <a:srgbClr val="F5C7DE"/>
                    </a:solidFill>
                  </a:tcPr>
                </a:tc>
                <a:tc>
                  <a:txBody>
                    <a:bodyPr/>
                    <a:lstStyle/>
                    <a:p>
                      <a:pPr algn="ctr"/>
                      <a:r>
                        <a:rPr lang="fr-FR" sz="1100" dirty="0">
                          <a:solidFill>
                            <a:srgbClr val="404040"/>
                          </a:solidFill>
                        </a:rPr>
                        <a:t>4%</a:t>
                      </a:r>
                    </a:p>
                  </a:txBody>
                  <a:tcPr marT="34290" marB="34290">
                    <a:solidFill>
                      <a:srgbClr val="F5C7DE"/>
                    </a:solidFill>
                  </a:tcPr>
                </a:tc>
                <a:extLst>
                  <a:ext uri="{0D108BD9-81ED-4DB2-BD59-A6C34878D82A}">
                    <a16:rowId xmlns:a16="http://schemas.microsoft.com/office/drawing/2014/main" val="668145799"/>
                  </a:ext>
                </a:extLst>
              </a:tr>
            </a:tbl>
          </a:graphicData>
        </a:graphic>
      </p:graphicFrame>
    </p:spTree>
    <p:extLst>
      <p:ext uri="{BB962C8B-B14F-4D97-AF65-F5344CB8AC3E}">
        <p14:creationId xmlns:p14="http://schemas.microsoft.com/office/powerpoint/2010/main" val="2591807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Capture d’écran 2019-11-05 à 14.00.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 y="-3788"/>
            <a:ext cx="9144000" cy="4613035"/>
          </a:xfrm>
          <a:prstGeom prst="rect">
            <a:avLst/>
          </a:prstGeom>
        </p:spPr>
      </p:pic>
      <p:sp>
        <p:nvSpPr>
          <p:cNvPr id="13" name="Rectangle 12">
            <a:extLst>
              <a:ext uri="{FF2B5EF4-FFF2-40B4-BE49-F238E27FC236}">
                <a16:creationId xmlns:a16="http://schemas.microsoft.com/office/drawing/2014/main" id="{2B0B838B-3E12-4B0B-93EB-74A46CCCBBCE}"/>
              </a:ext>
            </a:extLst>
          </p:cNvPr>
          <p:cNvSpPr/>
          <p:nvPr/>
        </p:nvSpPr>
        <p:spPr>
          <a:xfrm>
            <a:off x="0" y="1921056"/>
            <a:ext cx="9144000" cy="1160370"/>
          </a:xfrm>
          <a:prstGeom prst="rect">
            <a:avLst/>
          </a:prstGeom>
          <a:solidFill>
            <a:schemeClr val="bg1">
              <a:alpha val="72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ZoneTexte 13"/>
          <p:cNvSpPr txBox="1"/>
          <p:nvPr/>
        </p:nvSpPr>
        <p:spPr>
          <a:xfrm>
            <a:off x="473544" y="2202998"/>
            <a:ext cx="8778976" cy="584776"/>
          </a:xfrm>
          <a:prstGeom prst="rect">
            <a:avLst/>
          </a:prstGeom>
          <a:noFill/>
        </p:spPr>
        <p:txBody>
          <a:bodyPr wrap="square" rtlCol="0">
            <a:spAutoFit/>
          </a:bodyPr>
          <a:lstStyle/>
          <a:p>
            <a:pPr algn="ctr"/>
            <a:r>
              <a:rPr lang="fr-FR" sz="3200" dirty="0">
                <a:solidFill>
                  <a:srgbClr val="A0007F"/>
                </a:solidFill>
                <a:latin typeface="Arial Black"/>
                <a:cs typeface="Arial Black"/>
              </a:rPr>
              <a:t>SAFORELLE</a:t>
            </a:r>
            <a:r>
              <a:rPr lang="fr-FR" sz="3200" baseline="30000" dirty="0">
                <a:solidFill>
                  <a:srgbClr val="A0007F"/>
                </a:solidFill>
                <a:latin typeface="Arial Black"/>
                <a:cs typeface="Arial Black"/>
              </a:rPr>
              <a:t>® </a:t>
            </a:r>
            <a:r>
              <a:rPr lang="fr-FR" sz="2800" dirty="0">
                <a:solidFill>
                  <a:srgbClr val="A0007F"/>
                </a:solidFill>
                <a:latin typeface="Arial Black"/>
                <a:cs typeface="Arial Black"/>
              </a:rPr>
              <a:t>PROTECTION</a:t>
            </a:r>
            <a:endParaRPr lang="fr-FR" sz="2800" dirty="0">
              <a:solidFill>
                <a:srgbClr val="FF6600"/>
              </a:solidFill>
              <a:latin typeface="Arial Black"/>
              <a:cs typeface="Arial Black"/>
            </a:endParaRPr>
          </a:p>
        </p:txBody>
      </p:sp>
      <p:pic>
        <p:nvPicPr>
          <p:cNvPr id="6" name="Image 5">
            <a:extLst>
              <a:ext uri="{FF2B5EF4-FFF2-40B4-BE49-F238E27FC236}">
                <a16:creationId xmlns:a16="http://schemas.microsoft.com/office/drawing/2014/main" id="{D7441578-BBAB-4085-8C6E-D8E4200C61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277" y="2104235"/>
            <a:ext cx="1010626" cy="395507"/>
          </a:xfrm>
          <a:prstGeom prst="rect">
            <a:avLst/>
          </a:prstGeom>
        </p:spPr>
      </p:pic>
    </p:spTree>
    <p:extLst>
      <p:ext uri="{BB962C8B-B14F-4D97-AF65-F5344CB8AC3E}">
        <p14:creationId xmlns:p14="http://schemas.microsoft.com/office/powerpoint/2010/main" val="11117477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0B838B-3E12-4B0B-93EB-74A46CCCBBCE}"/>
              </a:ext>
            </a:extLst>
          </p:cNvPr>
          <p:cNvSpPr/>
          <p:nvPr/>
        </p:nvSpPr>
        <p:spPr>
          <a:xfrm>
            <a:off x="285633" y="279921"/>
            <a:ext cx="8531811" cy="43293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379213" y="361463"/>
            <a:ext cx="8354487" cy="4157532"/>
          </a:xfrm>
          <a:prstGeom prst="rect">
            <a:avLst/>
          </a:prstGeom>
          <a:noFill/>
          <a:ln>
            <a:solidFill>
              <a:srgbClr val="9B02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ZoneTexte 17"/>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LA GAMME SAFORELLE</a:t>
            </a:r>
            <a:r>
              <a:rPr lang="fr-FR" sz="2400" baseline="30000" dirty="0">
                <a:solidFill>
                  <a:srgbClr val="A0007F"/>
                </a:solidFill>
                <a:latin typeface="Arial Black"/>
                <a:cs typeface="Arial Black"/>
              </a:rPr>
              <a:t>®</a:t>
            </a:r>
            <a:r>
              <a:rPr lang="fr-FR" sz="2400" dirty="0">
                <a:solidFill>
                  <a:srgbClr val="A0007F"/>
                </a:solidFill>
                <a:latin typeface="Arial Black"/>
                <a:cs typeface="Arial Black"/>
              </a:rPr>
              <a:t> PROTECTION</a:t>
            </a:r>
          </a:p>
        </p:txBody>
      </p:sp>
      <p:sp>
        <p:nvSpPr>
          <p:cNvPr id="3" name="Rectangle 2"/>
          <p:cNvSpPr/>
          <p:nvPr/>
        </p:nvSpPr>
        <p:spPr>
          <a:xfrm>
            <a:off x="576552" y="1126743"/>
            <a:ext cx="7940858" cy="216024"/>
          </a:xfrm>
          <a:prstGeom prst="rect">
            <a:avLst/>
          </a:prstGeom>
          <a:solidFill>
            <a:srgbClr val="B850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ZoneTexte 1"/>
          <p:cNvSpPr txBox="1"/>
          <p:nvPr/>
        </p:nvSpPr>
        <p:spPr>
          <a:xfrm>
            <a:off x="576552" y="1059582"/>
            <a:ext cx="7940858" cy="307777"/>
          </a:xfrm>
          <a:prstGeom prst="rect">
            <a:avLst/>
          </a:prstGeom>
          <a:noFill/>
        </p:spPr>
        <p:txBody>
          <a:bodyPr wrap="square" rtlCol="0" anchor="ctr" anchorCtr="0">
            <a:spAutoFit/>
          </a:bodyPr>
          <a:lstStyle/>
          <a:p>
            <a:pPr algn="ctr"/>
            <a:r>
              <a:rPr lang="fr-FR" sz="1400" i="1" dirty="0">
                <a:solidFill>
                  <a:schemeClr val="bg1"/>
                </a:solidFill>
                <a:latin typeface="Times New Roman"/>
                <a:cs typeface="Times New Roman"/>
              </a:rPr>
              <a:t>Protections hygiéniques</a:t>
            </a:r>
          </a:p>
        </p:txBody>
      </p:sp>
      <p:graphicFrame>
        <p:nvGraphicFramePr>
          <p:cNvPr id="12" name="Tableau 11"/>
          <p:cNvGraphicFramePr>
            <a:graphicFrameLocks noGrp="1"/>
          </p:cNvGraphicFramePr>
          <p:nvPr/>
        </p:nvGraphicFramePr>
        <p:xfrm>
          <a:off x="576552" y="1953721"/>
          <a:ext cx="7940860" cy="2723500"/>
        </p:xfrm>
        <a:graphic>
          <a:graphicData uri="http://schemas.openxmlformats.org/drawingml/2006/table">
            <a:tbl>
              <a:tblPr firstRow="1" bandRow="1">
                <a:tableStyleId>{5C22544A-7EE6-4342-B048-85BDC9FD1C3A}</a:tableStyleId>
              </a:tblPr>
              <a:tblGrid>
                <a:gridCol w="1588172">
                  <a:extLst>
                    <a:ext uri="{9D8B030D-6E8A-4147-A177-3AD203B41FA5}">
                      <a16:colId xmlns:a16="http://schemas.microsoft.com/office/drawing/2014/main" val="20000"/>
                    </a:ext>
                  </a:extLst>
                </a:gridCol>
                <a:gridCol w="1588172">
                  <a:extLst>
                    <a:ext uri="{9D8B030D-6E8A-4147-A177-3AD203B41FA5}">
                      <a16:colId xmlns:a16="http://schemas.microsoft.com/office/drawing/2014/main" val="20001"/>
                    </a:ext>
                  </a:extLst>
                </a:gridCol>
                <a:gridCol w="1588172">
                  <a:extLst>
                    <a:ext uri="{9D8B030D-6E8A-4147-A177-3AD203B41FA5}">
                      <a16:colId xmlns:a16="http://schemas.microsoft.com/office/drawing/2014/main" val="20002"/>
                    </a:ext>
                  </a:extLst>
                </a:gridCol>
                <a:gridCol w="1588172">
                  <a:extLst>
                    <a:ext uri="{9D8B030D-6E8A-4147-A177-3AD203B41FA5}">
                      <a16:colId xmlns:a16="http://schemas.microsoft.com/office/drawing/2014/main" val="20003"/>
                    </a:ext>
                  </a:extLst>
                </a:gridCol>
                <a:gridCol w="1588172">
                  <a:extLst>
                    <a:ext uri="{9D8B030D-6E8A-4147-A177-3AD203B41FA5}">
                      <a16:colId xmlns:a16="http://schemas.microsoft.com/office/drawing/2014/main" val="20004"/>
                    </a:ext>
                  </a:extLst>
                </a:gridCol>
              </a:tblGrid>
              <a:tr h="1559545">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63955">
                <a:tc>
                  <a:txBody>
                    <a:bodyPr/>
                    <a:lstStyle/>
                    <a:p>
                      <a:pPr algn="ctr" fontAlgn="base">
                        <a:spcBef>
                          <a:spcPct val="0"/>
                        </a:spcBef>
                        <a:spcAft>
                          <a:spcPct val="0"/>
                        </a:spcAft>
                        <a:defRPr/>
                      </a:pPr>
                      <a:r>
                        <a:rPr lang="fr-FR" sz="800" dirty="0">
                          <a:solidFill>
                            <a:srgbClr val="B85093"/>
                          </a:solidFill>
                          <a:latin typeface="Arial Black"/>
                          <a:cs typeface="Arial Black"/>
                        </a:rPr>
                        <a:t>PROTÈGE-SLIPS</a:t>
                      </a:r>
                    </a:p>
                    <a:p>
                      <a:pPr algn="ctr" fontAlgn="base">
                        <a:spcBef>
                          <a:spcPct val="0"/>
                        </a:spcBef>
                        <a:spcAft>
                          <a:spcPct val="0"/>
                        </a:spcAft>
                        <a:defRPr/>
                      </a:pPr>
                      <a:endParaRPr lang="fr-FR" sz="800" dirty="0">
                        <a:solidFill>
                          <a:srgbClr val="B85093"/>
                        </a:solidFill>
                        <a:latin typeface="Arial Black"/>
                        <a:cs typeface="Arial Black"/>
                      </a:endParaRPr>
                    </a:p>
                    <a:p>
                      <a:pPr algn="ctr" fontAlgn="base">
                        <a:spcBef>
                          <a:spcPct val="0"/>
                        </a:spcBef>
                        <a:spcAft>
                          <a:spcPct val="0"/>
                        </a:spcAft>
                        <a:defRPr/>
                      </a:pPr>
                      <a:endParaRPr lang="fr-FR" sz="400" dirty="0">
                        <a:solidFill>
                          <a:srgbClr val="B85093"/>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 de 30 protège-slips</a:t>
                      </a:r>
                      <a:br>
                        <a:rPr lang="fr-FR" sz="800" dirty="0">
                          <a:solidFill>
                            <a:schemeClr val="tx1">
                              <a:lumMod val="75000"/>
                              <a:lumOff val="25000"/>
                            </a:schemeClr>
                          </a:solidFill>
                          <a:cs typeface="MV Boli" pitchFamily="2" charset="0"/>
                        </a:rPr>
                      </a:br>
                      <a:r>
                        <a:rPr lang="fr-FR" sz="800" dirty="0">
                          <a:solidFill>
                            <a:schemeClr val="tx1">
                              <a:lumMod val="75000"/>
                              <a:lumOff val="25000"/>
                            </a:schemeClr>
                          </a:solidFill>
                          <a:cs typeface="MV Boli" pitchFamily="2" charset="0"/>
                        </a:rPr>
                        <a:t>Boite de 24 protège-slips </a:t>
                      </a:r>
                      <a:r>
                        <a:rPr lang="fr-FR" sz="800" dirty="0" err="1">
                          <a:solidFill>
                            <a:schemeClr val="tx1">
                              <a:lumMod val="75000"/>
                              <a:lumOff val="25000"/>
                            </a:schemeClr>
                          </a:solidFill>
                          <a:cs typeface="MV Boli" pitchFamily="2" charset="0"/>
                        </a:rPr>
                        <a:t>pocket</a:t>
                      </a: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B85093"/>
                          </a:solidFill>
                          <a:latin typeface="Arial Black"/>
                          <a:cs typeface="Arial Black"/>
                        </a:rPr>
                        <a:t>SERVIETTES HYGIÉNIQUES</a:t>
                      </a:r>
                    </a:p>
                    <a:p>
                      <a:pPr algn="ctr" fontAlgn="base">
                        <a:spcBef>
                          <a:spcPct val="0"/>
                        </a:spcBef>
                        <a:spcAft>
                          <a:spcPct val="0"/>
                        </a:spcAft>
                        <a:defRPr/>
                      </a:pPr>
                      <a:endParaRPr lang="fr-FR" sz="400" dirty="0">
                        <a:solidFill>
                          <a:srgbClr val="31A6C2"/>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 de 10 serviettes JOUR</a:t>
                      </a:r>
                    </a:p>
                    <a:p>
                      <a:pPr algn="ctr" fontAlgn="base">
                        <a:spcBef>
                          <a:spcPct val="0"/>
                        </a:spcBef>
                        <a:spcAft>
                          <a:spcPct val="0"/>
                        </a:spcAft>
                        <a:defRPr/>
                      </a:pPr>
                      <a:r>
                        <a:rPr lang="fr-FR" sz="800" dirty="0">
                          <a:solidFill>
                            <a:schemeClr val="tx1">
                              <a:lumMod val="75000"/>
                              <a:lumOff val="25000"/>
                            </a:schemeClr>
                          </a:solidFill>
                          <a:cs typeface="MV Boli" pitchFamily="2" charset="0"/>
                        </a:rPr>
                        <a:t>Boite de 10 serviettes NUIT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B85093"/>
                          </a:solidFill>
                          <a:latin typeface="Arial Black"/>
                          <a:cs typeface="Arial Black"/>
                        </a:rPr>
                        <a:t>TAMPONS </a:t>
                      </a:r>
                    </a:p>
                    <a:p>
                      <a:pPr algn="ctr" fontAlgn="base">
                        <a:spcBef>
                          <a:spcPct val="0"/>
                        </a:spcBef>
                        <a:spcAft>
                          <a:spcPct val="0"/>
                        </a:spcAft>
                        <a:defRPr/>
                      </a:pPr>
                      <a:r>
                        <a:rPr lang="fr-FR" sz="800" dirty="0">
                          <a:solidFill>
                            <a:srgbClr val="B85093"/>
                          </a:solidFill>
                          <a:latin typeface="Arial Black"/>
                          <a:cs typeface="Arial Black"/>
                        </a:rPr>
                        <a:t>AVEC APPLICATEUR</a:t>
                      </a: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a:t>
                      </a:r>
                      <a:r>
                        <a:rPr lang="fr-FR" sz="800" baseline="0" dirty="0">
                          <a:solidFill>
                            <a:schemeClr val="tx1">
                              <a:lumMod val="75000"/>
                              <a:lumOff val="25000"/>
                            </a:schemeClr>
                          </a:solidFill>
                          <a:cs typeface="MV Boli" pitchFamily="2" charset="0"/>
                        </a:rPr>
                        <a:t> de 16 tampons NORMAUX</a:t>
                      </a:r>
                    </a:p>
                    <a:p>
                      <a:pPr algn="ctr" fontAlgn="base">
                        <a:spcBef>
                          <a:spcPct val="0"/>
                        </a:spcBef>
                        <a:spcAft>
                          <a:spcPct val="0"/>
                        </a:spcAft>
                        <a:defRPr/>
                      </a:pPr>
                      <a:r>
                        <a:rPr lang="fr-FR" sz="800" baseline="0" dirty="0">
                          <a:solidFill>
                            <a:schemeClr val="tx1">
                              <a:lumMod val="75000"/>
                              <a:lumOff val="25000"/>
                            </a:schemeClr>
                          </a:solidFill>
                          <a:cs typeface="MV Boli" pitchFamily="2" charset="0"/>
                        </a:rPr>
                        <a:t>Boite de 14 tampons SUPER</a:t>
                      </a:r>
                    </a:p>
                    <a:p>
                      <a:endParaRPr lang="fr-FR"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D56075"/>
                          </a:solidFill>
                          <a:latin typeface="Arial Black"/>
                          <a:cs typeface="Arial Black"/>
                        </a:rPr>
                        <a:t>COUPES</a:t>
                      </a:r>
                      <a:br>
                        <a:rPr lang="fr-FR" sz="800" dirty="0">
                          <a:solidFill>
                            <a:srgbClr val="D56075"/>
                          </a:solidFill>
                          <a:latin typeface="Arial Black"/>
                          <a:cs typeface="Arial Black"/>
                        </a:rPr>
                      </a:br>
                      <a:r>
                        <a:rPr lang="fr-FR" sz="800" dirty="0">
                          <a:solidFill>
                            <a:srgbClr val="D56075"/>
                          </a:solidFill>
                          <a:latin typeface="Arial Black"/>
                          <a:cs typeface="Arial Black"/>
                        </a:rPr>
                        <a:t>MENSTRUELLES</a:t>
                      </a:r>
                    </a:p>
                    <a:p>
                      <a:pPr algn="ctr" fontAlgn="base">
                        <a:spcBef>
                          <a:spcPct val="0"/>
                        </a:spcBef>
                        <a:spcAft>
                          <a:spcPct val="0"/>
                        </a:spcAft>
                        <a:defRPr/>
                      </a:pPr>
                      <a:endParaRPr lang="fr-FR" sz="400" dirty="0">
                        <a:solidFill>
                          <a:schemeClr val="tx1">
                            <a:lumMod val="75000"/>
                            <a:lumOff val="25000"/>
                          </a:schemeClr>
                        </a:solidFill>
                        <a:cs typeface="MV Boli" pitchFamily="2" charset="0"/>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Taille 1 (flux léger)</a:t>
                      </a:r>
                    </a:p>
                    <a:p>
                      <a:pPr algn="ctr" fontAlgn="base">
                        <a:spcBef>
                          <a:spcPct val="0"/>
                        </a:spcBef>
                        <a:spcAft>
                          <a:spcPct val="0"/>
                        </a:spcAft>
                        <a:defRPr/>
                      </a:pPr>
                      <a:r>
                        <a:rPr lang="fr-FR" sz="800" dirty="0">
                          <a:solidFill>
                            <a:schemeClr val="tx1">
                              <a:lumMod val="75000"/>
                              <a:lumOff val="25000"/>
                            </a:schemeClr>
                          </a:solidFill>
                          <a:cs typeface="MV Boli" pitchFamily="2" charset="0"/>
                        </a:rPr>
                        <a:t>Taille 2 (flux abondant)</a:t>
                      </a: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ase" latinLnBrk="0" hangingPunct="1">
                        <a:spcBef>
                          <a:spcPct val="0"/>
                        </a:spcBef>
                        <a:spcAft>
                          <a:spcPct val="0"/>
                        </a:spcAft>
                        <a:defRPr/>
                      </a:pPr>
                      <a:r>
                        <a:rPr lang="fr-FR" sz="800" kern="1200" dirty="0">
                          <a:solidFill>
                            <a:srgbClr val="D56075"/>
                          </a:solidFill>
                          <a:latin typeface="Arial Black"/>
                          <a:ea typeface="+mn-ea"/>
                          <a:cs typeface="Arial Black"/>
                        </a:rPr>
                        <a:t>CULOTTES </a:t>
                      </a:r>
                    </a:p>
                    <a:p>
                      <a:pPr marL="0" algn="ctr" defTabSz="457200" rtl="0" eaLnBrk="1" fontAlgn="base" latinLnBrk="0" hangingPunct="1">
                        <a:spcBef>
                          <a:spcPct val="0"/>
                        </a:spcBef>
                        <a:spcAft>
                          <a:spcPct val="0"/>
                        </a:spcAft>
                        <a:defRPr/>
                      </a:pPr>
                      <a:r>
                        <a:rPr lang="fr-FR" sz="800" kern="1200" dirty="0">
                          <a:solidFill>
                            <a:srgbClr val="D56075"/>
                          </a:solidFill>
                          <a:latin typeface="Arial Black"/>
                          <a:ea typeface="+mn-ea"/>
                          <a:cs typeface="Arial Black"/>
                        </a:rPr>
                        <a:t>ULTRA ABSORBANTES</a:t>
                      </a:r>
                    </a:p>
                    <a:p>
                      <a:pPr algn="ctr" fontAlgn="base">
                        <a:spcBef>
                          <a:spcPct val="0"/>
                        </a:spcBef>
                        <a:spcAft>
                          <a:spcPct val="0"/>
                        </a:spcAft>
                        <a:defRPr/>
                      </a:pPr>
                      <a:endParaRPr lang="fr-FR" sz="800" dirty="0">
                        <a:solidFill>
                          <a:srgbClr val="B85093"/>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Disponible</a:t>
                      </a:r>
                      <a:r>
                        <a:rPr lang="fr-FR" sz="800" baseline="0" dirty="0">
                          <a:solidFill>
                            <a:schemeClr val="tx1">
                              <a:lumMod val="75000"/>
                              <a:lumOff val="25000"/>
                            </a:schemeClr>
                          </a:solidFill>
                          <a:cs typeface="MV Boli" pitchFamily="2" charset="0"/>
                        </a:rPr>
                        <a:t> de la taille 34/36 à 44</a:t>
                      </a:r>
                    </a:p>
                    <a:p>
                      <a:pPr algn="ctr" fontAlgn="base">
                        <a:spcBef>
                          <a:spcPct val="0"/>
                        </a:spcBef>
                        <a:spcAft>
                          <a:spcPct val="0"/>
                        </a:spcAft>
                        <a:defRPr/>
                      </a:pPr>
                      <a:r>
                        <a:rPr lang="fr-FR" sz="800" baseline="0" dirty="0">
                          <a:solidFill>
                            <a:schemeClr val="tx1">
                              <a:lumMod val="75000"/>
                              <a:lumOff val="25000"/>
                            </a:schemeClr>
                          </a:solidFill>
                          <a:cs typeface="MV Boli" pitchFamily="2" charset="0"/>
                        </a:rPr>
                        <a:t> et 12, 14 ans</a:t>
                      </a:r>
                      <a:br>
                        <a:rPr lang="fr-FR" sz="800" baseline="0" dirty="0">
                          <a:solidFill>
                            <a:schemeClr val="tx1">
                              <a:lumMod val="75000"/>
                              <a:lumOff val="25000"/>
                            </a:schemeClr>
                          </a:solidFill>
                          <a:cs typeface="MV Boli" pitchFamily="2" charset="0"/>
                        </a:rPr>
                      </a:br>
                      <a:endParaRPr lang="fr-FR" sz="800" dirty="0">
                        <a:solidFill>
                          <a:schemeClr val="tx1">
                            <a:lumMod val="75000"/>
                            <a:lumOff val="25000"/>
                          </a:schemeClr>
                        </a:solidFill>
                        <a:cs typeface="MV Boli" pitchFamily="2" charset="0"/>
                      </a:endParaRP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4" name="Image 13" descr="Saforelle_SERVIETTE_NORMAL_co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2834" y="2264877"/>
            <a:ext cx="1186715" cy="1056617"/>
          </a:xfrm>
          <a:prstGeom prst="rect">
            <a:avLst/>
          </a:prstGeom>
        </p:spPr>
      </p:pic>
      <p:pic>
        <p:nvPicPr>
          <p:cNvPr id="16" name="Image 15" descr="Saforelle PROTEGESLIP_classique_cote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2070690"/>
            <a:ext cx="992445" cy="1408046"/>
          </a:xfrm>
          <a:prstGeom prst="rect">
            <a:avLst/>
          </a:prstGeom>
        </p:spPr>
      </p:pic>
      <p:pic>
        <p:nvPicPr>
          <p:cNvPr id="19" name="Image 18" descr="Saforelle_TAMPON_normal_co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936" y="1953721"/>
            <a:ext cx="936105" cy="1491985"/>
          </a:xfrm>
          <a:prstGeom prst="rect">
            <a:avLst/>
          </a:prstGeom>
        </p:spPr>
      </p:pic>
      <p:pic>
        <p:nvPicPr>
          <p:cNvPr id="20" name="Image 19" descr="3D_CUPProtect_taille1-profil_gauch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1343" y="2113892"/>
            <a:ext cx="1228552" cy="982841"/>
          </a:xfrm>
          <a:prstGeom prst="rect">
            <a:avLst/>
          </a:prstGeom>
        </p:spPr>
      </p:pic>
      <p:sp>
        <p:nvSpPr>
          <p:cNvPr id="47" name="Rectangle 46"/>
          <p:cNvSpPr/>
          <p:nvPr/>
        </p:nvSpPr>
        <p:spPr>
          <a:xfrm>
            <a:off x="606614" y="1434520"/>
            <a:ext cx="4680000" cy="216024"/>
          </a:xfrm>
          <a:prstGeom prst="rect">
            <a:avLst/>
          </a:prstGeom>
          <a:solidFill>
            <a:srgbClr val="A71B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 name="ZoneTexte 47"/>
          <p:cNvSpPr txBox="1"/>
          <p:nvPr/>
        </p:nvSpPr>
        <p:spPr>
          <a:xfrm>
            <a:off x="614129" y="1393420"/>
            <a:ext cx="4677951" cy="276999"/>
          </a:xfrm>
          <a:prstGeom prst="rect">
            <a:avLst/>
          </a:prstGeom>
          <a:noFill/>
        </p:spPr>
        <p:txBody>
          <a:bodyPr wrap="square" rtlCol="0" anchor="ctr" anchorCtr="0">
            <a:spAutoFit/>
          </a:bodyPr>
          <a:lstStyle/>
          <a:p>
            <a:pPr algn="ctr"/>
            <a:r>
              <a:rPr lang="fr-FR" sz="1200" i="1" dirty="0">
                <a:solidFill>
                  <a:schemeClr val="bg1"/>
                </a:solidFill>
                <a:latin typeface="Times New Roman"/>
                <a:cs typeface="Times New Roman"/>
              </a:rPr>
              <a:t>PROTECTIONS CLASSIQUES</a:t>
            </a:r>
          </a:p>
        </p:txBody>
      </p:sp>
      <p:sp>
        <p:nvSpPr>
          <p:cNvPr id="53" name="Rectangle 52"/>
          <p:cNvSpPr/>
          <p:nvPr/>
        </p:nvSpPr>
        <p:spPr>
          <a:xfrm>
            <a:off x="5299595" y="1435363"/>
            <a:ext cx="3182965" cy="215181"/>
          </a:xfrm>
          <a:prstGeom prst="rect">
            <a:avLst/>
          </a:prstGeom>
          <a:solidFill>
            <a:srgbClr val="D5607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ZoneTexte 56"/>
          <p:cNvSpPr txBox="1"/>
          <p:nvPr/>
        </p:nvSpPr>
        <p:spPr>
          <a:xfrm>
            <a:off x="5256797" y="1393419"/>
            <a:ext cx="3279880" cy="276999"/>
          </a:xfrm>
          <a:prstGeom prst="rect">
            <a:avLst/>
          </a:prstGeom>
          <a:noFill/>
        </p:spPr>
        <p:txBody>
          <a:bodyPr wrap="square" rtlCol="0" anchor="ctr" anchorCtr="0">
            <a:spAutoFit/>
          </a:bodyPr>
          <a:lstStyle/>
          <a:p>
            <a:pPr algn="ctr"/>
            <a:r>
              <a:rPr lang="fr-FR" sz="1200" i="1" dirty="0">
                <a:solidFill>
                  <a:schemeClr val="bg1"/>
                </a:solidFill>
                <a:latin typeface="Times New Roman"/>
                <a:cs typeface="Times New Roman"/>
              </a:rPr>
              <a:t>PROTECTIONS NOUVELLE GÉNÉRATION</a:t>
            </a:r>
          </a:p>
        </p:txBody>
      </p:sp>
      <p:pic>
        <p:nvPicPr>
          <p:cNvPr id="17" name="Image 16">
            <a:extLst>
              <a:ext uri="{FF2B5EF4-FFF2-40B4-BE49-F238E27FC236}">
                <a16:creationId xmlns:a16="http://schemas.microsoft.com/office/drawing/2014/main" id="{7DF028C2-BF88-4F8F-8C80-33B930E6DA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616" t="18581" r="18616"/>
          <a:stretch/>
        </p:blipFill>
        <p:spPr>
          <a:xfrm>
            <a:off x="7508152" y="2587504"/>
            <a:ext cx="689507" cy="894394"/>
          </a:xfrm>
          <a:prstGeom prst="rect">
            <a:avLst/>
          </a:prstGeom>
        </p:spPr>
      </p:pic>
      <p:sp>
        <p:nvSpPr>
          <p:cNvPr id="4" name="ZoneTexte 3">
            <a:extLst>
              <a:ext uri="{FF2B5EF4-FFF2-40B4-BE49-F238E27FC236}">
                <a16:creationId xmlns:a16="http://schemas.microsoft.com/office/drawing/2014/main" id="{55220BFC-8F7D-4CC4-A6D6-043BDF42261E}"/>
              </a:ext>
            </a:extLst>
          </p:cNvPr>
          <p:cNvSpPr txBox="1"/>
          <p:nvPr/>
        </p:nvSpPr>
        <p:spPr>
          <a:xfrm>
            <a:off x="7730914" y="1801032"/>
            <a:ext cx="580731" cy="253916"/>
          </a:xfrm>
          <a:prstGeom prst="rect">
            <a:avLst/>
          </a:prstGeom>
          <a:noFill/>
        </p:spPr>
        <p:txBody>
          <a:bodyPr wrap="square" rtlCol="0">
            <a:spAutoFit/>
          </a:bodyPr>
          <a:lstStyle/>
          <a:p>
            <a:r>
              <a:rPr lang="fr-FR" sz="1050" dirty="0">
                <a:solidFill>
                  <a:srgbClr val="A31982"/>
                </a:solidFill>
              </a:rPr>
              <a:t>Adulte</a:t>
            </a:r>
          </a:p>
        </p:txBody>
      </p:sp>
      <p:sp>
        <p:nvSpPr>
          <p:cNvPr id="21" name="ZoneTexte 20">
            <a:extLst>
              <a:ext uri="{FF2B5EF4-FFF2-40B4-BE49-F238E27FC236}">
                <a16:creationId xmlns:a16="http://schemas.microsoft.com/office/drawing/2014/main" id="{58317E4C-496D-498A-91A4-43787BA42006}"/>
              </a:ext>
            </a:extLst>
          </p:cNvPr>
          <p:cNvSpPr txBox="1"/>
          <p:nvPr/>
        </p:nvSpPr>
        <p:spPr>
          <a:xfrm>
            <a:off x="7045077" y="2935672"/>
            <a:ext cx="580731" cy="253916"/>
          </a:xfrm>
          <a:prstGeom prst="rect">
            <a:avLst/>
          </a:prstGeom>
          <a:noFill/>
        </p:spPr>
        <p:txBody>
          <a:bodyPr wrap="square" rtlCol="0">
            <a:spAutoFit/>
          </a:bodyPr>
          <a:lstStyle/>
          <a:p>
            <a:r>
              <a:rPr lang="fr-FR" sz="1050" dirty="0" err="1">
                <a:solidFill>
                  <a:srgbClr val="E91D75"/>
                </a:solidFill>
              </a:rPr>
              <a:t>Teens</a:t>
            </a:r>
            <a:endParaRPr lang="fr-FR" sz="1050" dirty="0">
              <a:solidFill>
                <a:srgbClr val="E91D75"/>
              </a:solidFill>
            </a:endParaRPr>
          </a:p>
        </p:txBody>
      </p:sp>
      <p:sp>
        <p:nvSpPr>
          <p:cNvPr id="24" name="Rectangle 23">
            <a:extLst>
              <a:ext uri="{FF2B5EF4-FFF2-40B4-BE49-F238E27FC236}">
                <a16:creationId xmlns:a16="http://schemas.microsoft.com/office/drawing/2014/main" id="{8354B941-045B-4E65-BF41-ED013BCFA846}"/>
              </a:ext>
            </a:extLst>
          </p:cNvPr>
          <p:cNvSpPr/>
          <p:nvPr/>
        </p:nvSpPr>
        <p:spPr>
          <a:xfrm>
            <a:off x="576551" y="1748743"/>
            <a:ext cx="6252238" cy="2623207"/>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FD8C9734-5EC2-4258-9A10-07631DDC13BA}"/>
              </a:ext>
            </a:extLst>
          </p:cNvPr>
          <p:cNvSpPr/>
          <p:nvPr/>
        </p:nvSpPr>
        <p:spPr>
          <a:xfrm>
            <a:off x="6910573" y="1747569"/>
            <a:ext cx="1547175" cy="2507723"/>
          </a:xfrm>
          <a:prstGeom prst="rect">
            <a:avLst/>
          </a:prstGeom>
          <a:noFill/>
          <a:ln w="19050">
            <a:solidFill>
              <a:srgbClr val="D5607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3" name="Image 22">
            <a:extLst>
              <a:ext uri="{FF2B5EF4-FFF2-40B4-BE49-F238E27FC236}">
                <a16:creationId xmlns:a16="http://schemas.microsoft.com/office/drawing/2014/main" id="{1C777E79-CDC8-4018-8752-FE28CDA43187}"/>
              </a:ext>
            </a:extLst>
          </p:cNvPr>
          <p:cNvPicPr>
            <a:picLocks noChangeAspect="1"/>
          </p:cNvPicPr>
          <p:nvPr/>
        </p:nvPicPr>
        <p:blipFill>
          <a:blip r:embed="rId7"/>
          <a:stretch>
            <a:fillRect/>
          </a:stretch>
        </p:blipFill>
        <p:spPr>
          <a:xfrm>
            <a:off x="7053446" y="1823107"/>
            <a:ext cx="593724" cy="833374"/>
          </a:xfrm>
          <a:prstGeom prst="rect">
            <a:avLst/>
          </a:prstGeom>
        </p:spPr>
      </p:pic>
    </p:spTree>
    <p:extLst>
      <p:ext uri="{BB962C8B-B14F-4D97-AF65-F5344CB8AC3E}">
        <p14:creationId xmlns:p14="http://schemas.microsoft.com/office/powerpoint/2010/main" val="3814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out)">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63886" y="2047952"/>
            <a:ext cx="2016224" cy="225189"/>
          </a:xfrm>
          <a:prstGeom prst="rect">
            <a:avLst/>
          </a:prstGeom>
          <a:solidFill>
            <a:srgbClr val="B85093"/>
          </a:solidFill>
          <a:ln>
            <a:solidFill>
              <a:srgbClr val="B85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fr-FR" sz="1600" i="0" u="none" strike="noStrike" kern="1200" cap="none" spc="0" normalizeH="0" baseline="0" noProof="0" dirty="0">
                <a:ln>
                  <a:noFill/>
                </a:ln>
                <a:solidFill>
                  <a:prstClr val="white"/>
                </a:solidFill>
                <a:effectLst/>
                <a:uLnTx/>
                <a:uFillTx/>
                <a:ea typeface="+mn-ea"/>
                <a:cs typeface="Arial Black"/>
              </a:rPr>
              <a:t>INDICATIONS</a:t>
            </a:r>
          </a:p>
        </p:txBody>
      </p:sp>
      <p:sp>
        <p:nvSpPr>
          <p:cNvPr id="16" name="Rectangle 15"/>
          <p:cNvSpPr/>
          <p:nvPr/>
        </p:nvSpPr>
        <p:spPr>
          <a:xfrm>
            <a:off x="345736" y="3992104"/>
            <a:ext cx="252028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Commercialisée </a:t>
            </a:r>
            <a:br>
              <a:rPr lang="fr-FR" sz="1000" i="1" dirty="0">
                <a:solidFill>
                  <a:srgbClr val="B85093"/>
                </a:solidFill>
                <a:latin typeface="Times New Roman"/>
                <a:cs typeface="Times New Roman"/>
              </a:rPr>
            </a:br>
            <a:r>
              <a:rPr lang="fr-FR" sz="1000" i="1" dirty="0">
                <a:solidFill>
                  <a:srgbClr val="B85093"/>
                </a:solidFill>
                <a:latin typeface="Times New Roman"/>
                <a:cs typeface="Times New Roman"/>
              </a:rPr>
              <a:t>en </a:t>
            </a:r>
            <a:r>
              <a:rPr lang="fr-FR" sz="1000" b="1" i="1" dirty="0">
                <a:solidFill>
                  <a:srgbClr val="B85093"/>
                </a:solidFill>
                <a:latin typeface="Times New Roman"/>
                <a:cs typeface="Times New Roman"/>
              </a:rPr>
              <a:t>2018</a:t>
            </a:r>
          </a:p>
        </p:txBody>
      </p:sp>
      <p:sp>
        <p:nvSpPr>
          <p:cNvPr id="3" name="Demi-cadre 2"/>
          <p:cNvSpPr/>
          <p:nvPr/>
        </p:nvSpPr>
        <p:spPr>
          <a:xfrm flipH="1" flipV="1">
            <a:off x="2771800" y="3895638"/>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LA CULOTTE ULTRA ABSORBANTE</a:t>
            </a:r>
            <a:endParaRPr lang="fr-FR" sz="2400" dirty="0">
              <a:solidFill>
                <a:srgbClr val="FF6600"/>
              </a:solidFill>
              <a:latin typeface="Arial Black"/>
              <a:cs typeface="Arial Black"/>
            </a:endParaRPr>
          </a:p>
        </p:txBody>
      </p:sp>
      <p:sp>
        <p:nvSpPr>
          <p:cNvPr id="17" name="ZoneTexte 16">
            <a:extLst>
              <a:ext uri="{FF2B5EF4-FFF2-40B4-BE49-F238E27FC236}">
                <a16:creationId xmlns:a16="http://schemas.microsoft.com/office/drawing/2014/main" id="{CFB44F3D-6649-41D1-92C7-0F07977FBAAC}"/>
              </a:ext>
            </a:extLst>
          </p:cNvPr>
          <p:cNvSpPr txBox="1"/>
          <p:nvPr/>
        </p:nvSpPr>
        <p:spPr>
          <a:xfrm>
            <a:off x="3563888" y="2370422"/>
            <a:ext cx="4807595" cy="338554"/>
          </a:xfrm>
          <a:prstGeom prst="rect">
            <a:avLst/>
          </a:prstGeom>
          <a:noFill/>
        </p:spPr>
        <p:txBody>
          <a:bodyPr wrap="square" rtlCol="0">
            <a:spAutoFit/>
          </a:bodyPr>
          <a:lstStyle/>
          <a:p>
            <a:r>
              <a:rPr lang="fr-FR" sz="1600" b="1" i="1" dirty="0">
                <a:solidFill>
                  <a:srgbClr val="A71B74"/>
                </a:solidFill>
                <a:latin typeface="Times New Roman" panose="02020603050405020304" pitchFamily="18" charset="0"/>
                <a:cs typeface="Times New Roman" panose="02020603050405020304" pitchFamily="18" charset="0"/>
              </a:rPr>
              <a:t>Culotte ultra absorbante pour les règles</a:t>
            </a:r>
          </a:p>
        </p:txBody>
      </p:sp>
      <p:sp>
        <p:nvSpPr>
          <p:cNvPr id="19" name="Rectangle 18"/>
          <p:cNvSpPr/>
          <p:nvPr/>
        </p:nvSpPr>
        <p:spPr>
          <a:xfrm>
            <a:off x="3574320" y="2840038"/>
            <a:ext cx="3805992" cy="307777"/>
          </a:xfrm>
          <a:prstGeom prst="rect">
            <a:avLst/>
          </a:prstGeom>
        </p:spPr>
        <p:txBody>
          <a:bodyPr wrap="square">
            <a:spAutoFit/>
          </a:bodyPr>
          <a:lstStyle/>
          <a:p>
            <a:pPr lvl="0" defTabSz="457200">
              <a:spcAft>
                <a:spcPts val="200"/>
              </a:spcAft>
              <a:defRPr/>
            </a:pPr>
            <a:r>
              <a:rPr lang="fr-FR" sz="1400" i="1" dirty="0">
                <a:solidFill>
                  <a:schemeClr val="tx1">
                    <a:lumMod val="75000"/>
                    <a:lumOff val="25000"/>
                  </a:schemeClr>
                </a:solidFill>
                <a:cs typeface="Times New Roman"/>
              </a:rPr>
              <a:t>Convient également aux </a:t>
            </a:r>
            <a:r>
              <a:rPr lang="fr-FR" sz="1400" b="1" i="1" dirty="0">
                <a:solidFill>
                  <a:schemeClr val="tx1">
                    <a:lumMod val="75000"/>
                    <a:lumOff val="25000"/>
                  </a:schemeClr>
                </a:solidFill>
                <a:cs typeface="Times New Roman"/>
              </a:rPr>
              <a:t>fuites urinaires légères</a:t>
            </a:r>
          </a:p>
        </p:txBody>
      </p:sp>
      <p:pic>
        <p:nvPicPr>
          <p:cNvPr id="2" name="Image 1">
            <a:extLst>
              <a:ext uri="{FF2B5EF4-FFF2-40B4-BE49-F238E27FC236}">
                <a16:creationId xmlns:a16="http://schemas.microsoft.com/office/drawing/2014/main" id="{D7A5457A-F0A4-42B5-8533-F3704918FB65}"/>
              </a:ext>
            </a:extLst>
          </p:cNvPr>
          <p:cNvPicPr>
            <a:picLocks noChangeAspect="1"/>
          </p:cNvPicPr>
          <p:nvPr/>
        </p:nvPicPr>
        <p:blipFill>
          <a:blip r:embed="rId2"/>
          <a:stretch>
            <a:fillRect/>
          </a:stretch>
        </p:blipFill>
        <p:spPr>
          <a:xfrm>
            <a:off x="1108171" y="1303332"/>
            <a:ext cx="1663629" cy="2565661"/>
          </a:xfrm>
          <a:prstGeom prst="rect">
            <a:avLst/>
          </a:prstGeom>
        </p:spPr>
      </p:pic>
    </p:spTree>
    <p:extLst>
      <p:ext uri="{BB962C8B-B14F-4D97-AF65-F5344CB8AC3E}">
        <p14:creationId xmlns:p14="http://schemas.microsoft.com/office/powerpoint/2010/main" val="1410816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37201" y="1249383"/>
            <a:ext cx="2016224" cy="225189"/>
          </a:xfrm>
          <a:prstGeom prst="rect">
            <a:avLst/>
          </a:prstGeom>
          <a:solidFill>
            <a:srgbClr val="B85093"/>
          </a:solidFill>
          <a:ln>
            <a:solidFill>
              <a:srgbClr val="B85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fr-FR" sz="1600" i="0" u="none" strike="noStrike" kern="1200" cap="none" spc="0" normalizeH="0" baseline="0" noProof="0" dirty="0">
                <a:ln>
                  <a:noFill/>
                </a:ln>
                <a:solidFill>
                  <a:prstClr val="white"/>
                </a:solidFill>
                <a:effectLst/>
                <a:uLnTx/>
                <a:uFillTx/>
                <a:ea typeface="+mn-ea"/>
                <a:cs typeface="Arial Black"/>
              </a:rPr>
              <a:t>SES ATOUTS</a:t>
            </a:r>
          </a:p>
        </p:txBody>
      </p:sp>
      <p:sp>
        <p:nvSpPr>
          <p:cNvPr id="3" name="Demi-cadre 2"/>
          <p:cNvSpPr/>
          <p:nvPr/>
        </p:nvSpPr>
        <p:spPr>
          <a:xfrm flipH="1" flipV="1">
            <a:off x="2590317" y="3697388"/>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LA CULOTTE ULTRA ABSORBANTE</a:t>
            </a:r>
            <a:endParaRPr lang="fr-FR" sz="2400" dirty="0">
              <a:solidFill>
                <a:srgbClr val="FF6600"/>
              </a:solidFill>
              <a:latin typeface="Arial Black"/>
              <a:cs typeface="Arial Black"/>
            </a:endParaRPr>
          </a:p>
        </p:txBody>
      </p:sp>
      <p:sp>
        <p:nvSpPr>
          <p:cNvPr id="18" name="ZoneTexte 17"/>
          <p:cNvSpPr txBox="1"/>
          <p:nvPr/>
        </p:nvSpPr>
        <p:spPr>
          <a:xfrm>
            <a:off x="3491880" y="1635646"/>
            <a:ext cx="5378494" cy="2646878"/>
          </a:xfrm>
          <a:prstGeom prst="rect">
            <a:avLst/>
          </a:prstGeom>
          <a:noFill/>
        </p:spPr>
        <p:txBody>
          <a:bodyPr wrap="square" rtlCol="0">
            <a:spAutoFit/>
          </a:bodyPr>
          <a:lstStyle/>
          <a:p>
            <a:pPr algn="just" defTabSz="457200">
              <a:lnSpc>
                <a:spcPct val="200000"/>
              </a:lnSpc>
              <a:defRPr/>
            </a:pPr>
            <a:r>
              <a:rPr lang="fr-FR" sz="1400" b="1" dirty="0">
                <a:solidFill>
                  <a:srgbClr val="8C006C"/>
                </a:solidFill>
              </a:rPr>
              <a:t>Discrétion : </a:t>
            </a:r>
            <a:r>
              <a:rPr lang="fr-FR" sz="1400" dirty="0">
                <a:solidFill>
                  <a:schemeClr val="tx1">
                    <a:lumMod val="75000"/>
                    <a:lumOff val="25000"/>
                  </a:schemeClr>
                </a:solidFill>
              </a:rPr>
              <a:t>3 mm d’épaisseur</a:t>
            </a:r>
          </a:p>
          <a:p>
            <a:pPr algn="just" defTabSz="457200">
              <a:lnSpc>
                <a:spcPct val="200000"/>
              </a:lnSpc>
              <a:defRPr/>
            </a:pPr>
            <a:r>
              <a:rPr lang="fr-FR" sz="1400" b="1" dirty="0">
                <a:solidFill>
                  <a:srgbClr val="8C006C"/>
                </a:solidFill>
              </a:rPr>
              <a:t>Ultra absorbante</a:t>
            </a:r>
            <a:r>
              <a:rPr lang="fr-FR" sz="1400" b="1" baseline="30000" dirty="0">
                <a:solidFill>
                  <a:srgbClr val="8C006C"/>
                </a:solidFill>
              </a:rPr>
              <a:t>1</a:t>
            </a:r>
            <a:r>
              <a:rPr lang="fr-FR" sz="1400" b="1" dirty="0">
                <a:solidFill>
                  <a:srgbClr val="8C006C"/>
                </a:solidFill>
              </a:rPr>
              <a:t> : </a:t>
            </a:r>
            <a:r>
              <a:rPr lang="fr-FR" sz="1400" dirty="0">
                <a:solidFill>
                  <a:schemeClr val="tx1">
                    <a:lumMod val="75000"/>
                    <a:lumOff val="25000"/>
                  </a:schemeClr>
                </a:solidFill>
              </a:rPr>
              <a:t>équivalente à 3 tampons</a:t>
            </a:r>
            <a:endParaRPr lang="fr-FR" sz="1600" dirty="0">
              <a:solidFill>
                <a:srgbClr val="8C006C"/>
              </a:solidFill>
            </a:endParaRPr>
          </a:p>
          <a:p>
            <a:pPr algn="just" defTabSz="457200">
              <a:lnSpc>
                <a:spcPct val="200000"/>
              </a:lnSpc>
              <a:defRPr/>
            </a:pPr>
            <a:r>
              <a:rPr lang="fr-FR" sz="1400" b="1" dirty="0">
                <a:solidFill>
                  <a:srgbClr val="8C006C"/>
                </a:solidFill>
              </a:rPr>
              <a:t>Anti-fuite : </a:t>
            </a:r>
            <a:r>
              <a:rPr lang="fr-FR" sz="1400" dirty="0">
                <a:solidFill>
                  <a:schemeClr val="tx1">
                    <a:lumMod val="75000"/>
                    <a:lumOff val="25000"/>
                  </a:schemeClr>
                </a:solidFill>
              </a:rPr>
              <a:t>technologie de textiles </a:t>
            </a:r>
            <a:r>
              <a:rPr lang="fr-FR" sz="1400" dirty="0" err="1">
                <a:solidFill>
                  <a:schemeClr val="tx1">
                    <a:lumMod val="75000"/>
                    <a:lumOff val="25000"/>
                  </a:schemeClr>
                </a:solidFill>
              </a:rPr>
              <a:t>multi-couches</a:t>
            </a:r>
            <a:endParaRPr lang="fr-FR" sz="1400" dirty="0">
              <a:solidFill>
                <a:schemeClr val="tx1">
                  <a:lumMod val="75000"/>
                  <a:lumOff val="25000"/>
                </a:schemeClr>
              </a:solidFill>
            </a:endParaRPr>
          </a:p>
          <a:p>
            <a:pPr algn="just" defTabSz="457200">
              <a:lnSpc>
                <a:spcPct val="200000"/>
              </a:lnSpc>
              <a:defRPr/>
            </a:pPr>
            <a:r>
              <a:rPr lang="fr-FR" sz="1400" b="1" dirty="0">
                <a:solidFill>
                  <a:srgbClr val="8C006C"/>
                </a:solidFill>
              </a:rPr>
              <a:t>Anti-humidité : </a:t>
            </a:r>
            <a:r>
              <a:rPr lang="fr-FR" sz="1400" dirty="0">
                <a:solidFill>
                  <a:schemeClr val="tx1">
                    <a:lumMod val="75000"/>
                    <a:lumOff val="25000"/>
                  </a:schemeClr>
                </a:solidFill>
              </a:rPr>
              <a:t>absorbe les fluides et prévient la sensation d’humidité</a:t>
            </a:r>
          </a:p>
          <a:p>
            <a:pPr algn="just" defTabSz="457200">
              <a:lnSpc>
                <a:spcPct val="200000"/>
              </a:lnSpc>
              <a:defRPr/>
            </a:pPr>
            <a:r>
              <a:rPr lang="fr-FR" sz="1400" b="1" dirty="0">
                <a:solidFill>
                  <a:srgbClr val="8C006C"/>
                </a:solidFill>
              </a:rPr>
              <a:t>Écologique : </a:t>
            </a:r>
            <a:r>
              <a:rPr lang="fr-FR" sz="1400" dirty="0">
                <a:solidFill>
                  <a:schemeClr val="tx1">
                    <a:lumMod val="75000"/>
                    <a:lumOff val="25000"/>
                  </a:schemeClr>
                </a:solidFill>
              </a:rPr>
              <a:t>lavable &amp; réutilisable</a:t>
            </a:r>
            <a:endParaRPr lang="fr-FR" sz="1400" baseline="30000" dirty="0">
              <a:solidFill>
                <a:schemeClr val="tx1">
                  <a:lumMod val="75000"/>
                  <a:lumOff val="25000"/>
                </a:schemeClr>
              </a:solidFill>
              <a:cs typeface="Helvetica Light"/>
            </a:endParaRPr>
          </a:p>
          <a:p>
            <a:pPr algn="just" defTabSz="457200">
              <a:defRPr/>
            </a:pPr>
            <a:endParaRPr lang="fr-FR" sz="1200" b="1" dirty="0">
              <a:solidFill>
                <a:srgbClr val="8C006C"/>
              </a:solidFill>
            </a:endParaRPr>
          </a:p>
          <a:p>
            <a:pPr algn="just" defTabSz="457200">
              <a:defRPr/>
            </a:pPr>
            <a:r>
              <a:rPr lang="fr-FR" sz="1400" b="1" dirty="0">
                <a:solidFill>
                  <a:srgbClr val="8C006C"/>
                </a:solidFill>
              </a:rPr>
              <a:t>Hypoallergénique</a:t>
            </a:r>
            <a:endParaRPr lang="fr-FR" sz="1400" baseline="30000" dirty="0">
              <a:solidFill>
                <a:srgbClr val="8C006C"/>
              </a:solidFill>
              <a:cs typeface="Helvetica Light"/>
            </a:endParaRPr>
          </a:p>
        </p:txBody>
      </p:sp>
      <p:pic>
        <p:nvPicPr>
          <p:cNvPr id="15" name="Image 14">
            <a:extLst>
              <a:ext uri="{FF2B5EF4-FFF2-40B4-BE49-F238E27FC236}">
                <a16:creationId xmlns:a16="http://schemas.microsoft.com/office/drawing/2014/main" id="{4B47FB5D-9117-4702-8868-B96800BB0C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6650" y="1707654"/>
            <a:ext cx="440183" cy="439254"/>
          </a:xfrm>
          <a:prstGeom prst="rect">
            <a:avLst/>
          </a:prstGeom>
        </p:spPr>
      </p:pic>
      <p:pic>
        <p:nvPicPr>
          <p:cNvPr id="17" name="Image 16">
            <a:extLst>
              <a:ext uri="{FF2B5EF4-FFF2-40B4-BE49-F238E27FC236}">
                <a16:creationId xmlns:a16="http://schemas.microsoft.com/office/drawing/2014/main" id="{44330667-AB19-4CC6-B559-3E3D007484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8043" y="3486607"/>
            <a:ext cx="437396" cy="437396"/>
          </a:xfrm>
          <a:prstGeom prst="rect">
            <a:avLst/>
          </a:prstGeom>
        </p:spPr>
      </p:pic>
      <p:pic>
        <p:nvPicPr>
          <p:cNvPr id="23" name="Image 22">
            <a:extLst>
              <a:ext uri="{FF2B5EF4-FFF2-40B4-BE49-F238E27FC236}">
                <a16:creationId xmlns:a16="http://schemas.microsoft.com/office/drawing/2014/main" id="{CB5407AD-67FA-430A-B951-8A6644AB6A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88043" y="3924003"/>
            <a:ext cx="437396" cy="437396"/>
          </a:xfrm>
          <a:prstGeom prst="rect">
            <a:avLst/>
          </a:prstGeom>
        </p:spPr>
      </p:pic>
      <p:pic>
        <p:nvPicPr>
          <p:cNvPr id="25" name="Image 24">
            <a:extLst>
              <a:ext uri="{FF2B5EF4-FFF2-40B4-BE49-F238E27FC236}">
                <a16:creationId xmlns:a16="http://schemas.microsoft.com/office/drawing/2014/main" id="{9E8AD1DC-931C-4412-8703-C5A217FD42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88043" y="2148771"/>
            <a:ext cx="437396" cy="437396"/>
          </a:xfrm>
          <a:prstGeom prst="rect">
            <a:avLst/>
          </a:prstGeom>
        </p:spPr>
      </p:pic>
      <p:grpSp>
        <p:nvGrpSpPr>
          <p:cNvPr id="5" name="Groupe 4">
            <a:extLst>
              <a:ext uri="{FF2B5EF4-FFF2-40B4-BE49-F238E27FC236}">
                <a16:creationId xmlns:a16="http://schemas.microsoft.com/office/drawing/2014/main" id="{63951399-8EF7-4DAF-A8AC-B8022FDC4FA9}"/>
              </a:ext>
            </a:extLst>
          </p:cNvPr>
          <p:cNvGrpSpPr/>
          <p:nvPr/>
        </p:nvGrpSpPr>
        <p:grpSpPr>
          <a:xfrm>
            <a:off x="10260632" y="1493078"/>
            <a:ext cx="496181" cy="461665"/>
            <a:chOff x="3206650" y="3645435"/>
            <a:chExt cx="496181" cy="461665"/>
          </a:xfrm>
        </p:grpSpPr>
        <p:pic>
          <p:nvPicPr>
            <p:cNvPr id="2" name="Image 1">
              <a:extLst>
                <a:ext uri="{FF2B5EF4-FFF2-40B4-BE49-F238E27FC236}">
                  <a16:creationId xmlns:a16="http://schemas.microsoft.com/office/drawing/2014/main" id="{45AE55F0-851B-470E-A3E4-BA399C11F829}"/>
                </a:ext>
              </a:extLst>
            </p:cNvPr>
            <p:cNvPicPr>
              <a:picLocks noChangeAspect="1"/>
            </p:cNvPicPr>
            <p:nvPr/>
          </p:nvPicPr>
          <p:blipFill>
            <a:blip r:embed="rId7">
              <a:clrChange>
                <a:clrFrom>
                  <a:srgbClr val="FDEDF1"/>
                </a:clrFrom>
                <a:clrTo>
                  <a:srgbClr val="FDEDF1">
                    <a:alpha val="0"/>
                  </a:srgbClr>
                </a:clrTo>
              </a:clrChange>
              <a:extLst>
                <a:ext uri="{BEBA8EAE-BF5A-486C-A8C5-ECC9F3942E4B}">
                  <a14:imgProps xmlns:a14="http://schemas.microsoft.com/office/drawing/2010/main">
                    <a14:imgLayer r:embed="rId8">
                      <a14:imgEffect>
                        <a14:backgroundRemoval t="4673" b="97196" l="8696" r="88696">
                          <a14:foregroundMark x1="29565" y1="12150" x2="8696" y2="56075"/>
                          <a14:foregroundMark x1="8696" y1="56075" x2="39130" y2="92523"/>
                          <a14:foregroundMark x1="39130" y1="92523" x2="82609" y2="78505"/>
                          <a14:foregroundMark x1="82609" y1="78505" x2="88696" y2="28972"/>
                          <a14:foregroundMark x1="88696" y1="28972" x2="50435" y2="4673"/>
                          <a14:foregroundMark x1="50435" y1="4673" x2="21739" y2="14953"/>
                          <a14:foregroundMark x1="38261" y1="96262" x2="66087" y2="97196"/>
                        </a14:backgroundRemoval>
                      </a14:imgEffect>
                    </a14:imgLayer>
                  </a14:imgProps>
                </a:ext>
              </a:extLst>
            </a:blip>
            <a:stretch>
              <a:fillRect/>
            </a:stretch>
          </p:blipFill>
          <p:spPr>
            <a:xfrm>
              <a:off x="3206650" y="3645435"/>
              <a:ext cx="496181" cy="461665"/>
            </a:xfrm>
            <a:prstGeom prst="rect">
              <a:avLst/>
            </a:prstGeom>
          </p:spPr>
        </p:pic>
        <p:sp>
          <p:nvSpPr>
            <p:cNvPr id="4" name="Ellipse 3">
              <a:extLst>
                <a:ext uri="{FF2B5EF4-FFF2-40B4-BE49-F238E27FC236}">
                  <a16:creationId xmlns:a16="http://schemas.microsoft.com/office/drawing/2014/main" id="{8CDA0731-BDDC-4C78-813C-F9FA658F96E3}"/>
                </a:ext>
              </a:extLst>
            </p:cNvPr>
            <p:cNvSpPr/>
            <p:nvPr/>
          </p:nvSpPr>
          <p:spPr>
            <a:xfrm>
              <a:off x="3233808" y="3662035"/>
              <a:ext cx="431198" cy="434889"/>
            </a:xfrm>
            <a:prstGeom prst="ellipse">
              <a:avLst/>
            </a:prstGeom>
            <a:noFill/>
            <a:ln w="12700">
              <a:solidFill>
                <a:srgbClr val="A3198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8" name="Image 7" descr="Une image contenant dessin&#10;&#10;Description générée automatiquement">
            <a:extLst>
              <a:ext uri="{FF2B5EF4-FFF2-40B4-BE49-F238E27FC236}">
                <a16:creationId xmlns:a16="http://schemas.microsoft.com/office/drawing/2014/main" id="{DE058936-E3CD-4CAB-BFE1-0236B8A285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9832" y="3017588"/>
            <a:ext cx="493819" cy="463336"/>
          </a:xfrm>
          <a:prstGeom prst="rect">
            <a:avLst/>
          </a:prstGeom>
        </p:spPr>
      </p:pic>
      <p:pic>
        <p:nvPicPr>
          <p:cNvPr id="19" name="Image 18">
            <a:extLst>
              <a:ext uri="{FF2B5EF4-FFF2-40B4-BE49-F238E27FC236}">
                <a16:creationId xmlns:a16="http://schemas.microsoft.com/office/drawing/2014/main" id="{7DDDBB4E-F666-4A90-8FF8-F7F5659DA47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87581" y="2580192"/>
            <a:ext cx="438321" cy="437396"/>
          </a:xfrm>
          <a:prstGeom prst="rect">
            <a:avLst/>
          </a:prstGeom>
        </p:spPr>
      </p:pic>
      <p:pic>
        <p:nvPicPr>
          <p:cNvPr id="16" name="Image 15">
            <a:extLst>
              <a:ext uri="{FF2B5EF4-FFF2-40B4-BE49-F238E27FC236}">
                <a16:creationId xmlns:a16="http://schemas.microsoft.com/office/drawing/2014/main" id="{C2CFFC96-F6F8-4853-8D84-7F0C291166F0}"/>
              </a:ext>
            </a:extLst>
          </p:cNvPr>
          <p:cNvPicPr>
            <a:picLocks noChangeAspect="1"/>
          </p:cNvPicPr>
          <p:nvPr/>
        </p:nvPicPr>
        <p:blipFill>
          <a:blip r:embed="rId11"/>
          <a:stretch>
            <a:fillRect/>
          </a:stretch>
        </p:blipFill>
        <p:spPr>
          <a:xfrm>
            <a:off x="780413" y="1288919"/>
            <a:ext cx="1663629" cy="2565661"/>
          </a:xfrm>
          <a:prstGeom prst="rect">
            <a:avLst/>
          </a:prstGeom>
        </p:spPr>
      </p:pic>
      <p:pic>
        <p:nvPicPr>
          <p:cNvPr id="9" name="Image 8">
            <a:extLst>
              <a:ext uri="{FF2B5EF4-FFF2-40B4-BE49-F238E27FC236}">
                <a16:creationId xmlns:a16="http://schemas.microsoft.com/office/drawing/2014/main" id="{D30A56D4-8AF9-47AF-860E-4895FFA36969}"/>
              </a:ext>
            </a:extLst>
          </p:cNvPr>
          <p:cNvPicPr>
            <a:picLocks noChangeAspect="1"/>
          </p:cNvPicPr>
          <p:nvPr/>
        </p:nvPicPr>
        <p:blipFill>
          <a:blip r:embed="rId12"/>
          <a:stretch>
            <a:fillRect/>
          </a:stretch>
        </p:blipFill>
        <p:spPr>
          <a:xfrm>
            <a:off x="9486563" y="857151"/>
            <a:ext cx="466725" cy="523875"/>
          </a:xfrm>
          <a:prstGeom prst="rect">
            <a:avLst/>
          </a:prstGeom>
        </p:spPr>
      </p:pic>
      <p:pic>
        <p:nvPicPr>
          <p:cNvPr id="1026" name="Picture 2" descr="Oeko-Tex® - Sasytex">
            <a:extLst>
              <a:ext uri="{FF2B5EF4-FFF2-40B4-BE49-F238E27FC236}">
                <a16:creationId xmlns:a16="http://schemas.microsoft.com/office/drawing/2014/main" id="{3B79EB72-F25C-4920-818E-4B65EA4E6D0D}"/>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3798" t="23009" r="13712" b="24198"/>
          <a:stretch/>
        </p:blipFill>
        <p:spPr bwMode="auto">
          <a:xfrm>
            <a:off x="1418981" y="4116950"/>
            <a:ext cx="947295" cy="33114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1E526D10-6666-4617-A040-9C6D202E1463}"/>
              </a:ext>
            </a:extLst>
          </p:cNvPr>
          <p:cNvSpPr/>
          <p:nvPr/>
        </p:nvSpPr>
        <p:spPr>
          <a:xfrm>
            <a:off x="-76238" y="3889258"/>
            <a:ext cx="2520280" cy="246221"/>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Certifiée </a:t>
            </a:r>
            <a:r>
              <a:rPr lang="fr-FR" sz="1000" i="1" dirty="0" err="1">
                <a:solidFill>
                  <a:srgbClr val="B85093"/>
                </a:solidFill>
                <a:latin typeface="Times New Roman"/>
                <a:cs typeface="Times New Roman"/>
              </a:rPr>
              <a:t>Okeo</a:t>
            </a:r>
            <a:r>
              <a:rPr lang="fr-FR" sz="1000" i="1" dirty="0">
                <a:solidFill>
                  <a:srgbClr val="B85093"/>
                </a:solidFill>
                <a:latin typeface="Times New Roman"/>
                <a:cs typeface="Times New Roman"/>
              </a:rPr>
              <a:t>-Tex</a:t>
            </a:r>
            <a:r>
              <a:rPr lang="fr-FR" sz="1000" i="1" baseline="30000" dirty="0">
                <a:solidFill>
                  <a:srgbClr val="B85093"/>
                </a:solidFill>
                <a:latin typeface="Times New Roman"/>
                <a:cs typeface="Times New Roman"/>
              </a:rPr>
              <a:t>® </a:t>
            </a:r>
          </a:p>
        </p:txBody>
      </p:sp>
    </p:spTree>
    <p:extLst>
      <p:ext uri="{BB962C8B-B14F-4D97-AF65-F5344CB8AC3E}">
        <p14:creationId xmlns:p14="http://schemas.microsoft.com/office/powerpoint/2010/main" val="4218465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Aillette_Saforell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070" y="798142"/>
            <a:ext cx="1134618" cy="381762"/>
          </a:xfrm>
          <a:prstGeom prst="rect">
            <a:avLst/>
          </a:prstGeom>
        </p:spPr>
      </p:pic>
      <p:sp>
        <p:nvSpPr>
          <p:cNvPr id="5" name="ZoneTexte 4"/>
          <p:cNvSpPr txBox="1"/>
          <p:nvPr/>
        </p:nvSpPr>
        <p:spPr>
          <a:xfrm>
            <a:off x="395536" y="373479"/>
            <a:ext cx="1368152" cy="615553"/>
          </a:xfrm>
          <a:prstGeom prst="rect">
            <a:avLst/>
          </a:prstGeom>
          <a:noFill/>
        </p:spPr>
        <p:txBody>
          <a:bodyPr wrap="square" rtlCol="0">
            <a:spAutoFit/>
          </a:bodyPr>
          <a:lstStyle/>
          <a:p>
            <a:r>
              <a:rPr lang="fr-FR" sz="1400" dirty="0">
                <a:solidFill>
                  <a:srgbClr val="A71B74"/>
                </a:solidFill>
              </a:rPr>
              <a:t>EN SAVOIR </a:t>
            </a:r>
            <a:r>
              <a:rPr lang="fr-FR" sz="2000" b="1" dirty="0">
                <a:solidFill>
                  <a:srgbClr val="A71B74"/>
                </a:solidFill>
                <a:latin typeface="Arial Black"/>
                <a:cs typeface="Arial Black"/>
              </a:rPr>
              <a:t>PLUS</a:t>
            </a:r>
          </a:p>
        </p:txBody>
      </p:sp>
      <p:sp>
        <p:nvSpPr>
          <p:cNvPr id="6" name="ZoneTexte 5"/>
          <p:cNvSpPr txBox="1"/>
          <p:nvPr/>
        </p:nvSpPr>
        <p:spPr>
          <a:xfrm>
            <a:off x="3468066" y="1672867"/>
            <a:ext cx="5352406" cy="2051011"/>
          </a:xfrm>
          <a:prstGeom prst="rect">
            <a:avLst/>
          </a:prstGeom>
          <a:noFill/>
        </p:spPr>
        <p:txBody>
          <a:bodyPr wrap="square" rtlCol="0">
            <a:spAutoFit/>
          </a:bodyPr>
          <a:lstStyle/>
          <a:p>
            <a:pPr algn="just">
              <a:lnSpc>
                <a:spcPct val="120000"/>
              </a:lnSpc>
            </a:pPr>
            <a:r>
              <a:rPr lang="fr-FR" sz="1600" b="1" dirty="0">
                <a:solidFill>
                  <a:srgbClr val="A71B74"/>
                </a:solidFill>
              </a:rPr>
              <a:t>Qu’est-ce que la certification </a:t>
            </a:r>
            <a:r>
              <a:rPr lang="fr-FR" sz="1600" b="1" dirty="0" err="1">
                <a:solidFill>
                  <a:srgbClr val="A71B74"/>
                </a:solidFill>
              </a:rPr>
              <a:t>Oeko</a:t>
            </a:r>
            <a:r>
              <a:rPr lang="fr-FR" sz="1600" b="1" dirty="0">
                <a:solidFill>
                  <a:srgbClr val="A71B74"/>
                </a:solidFill>
              </a:rPr>
              <a:t>-Tex® ?</a:t>
            </a:r>
            <a:endParaRPr lang="fr-FR" sz="1400" dirty="0">
              <a:solidFill>
                <a:srgbClr val="A71B74"/>
              </a:solidFill>
            </a:endParaRPr>
          </a:p>
          <a:p>
            <a:pPr>
              <a:lnSpc>
                <a:spcPct val="120000"/>
              </a:lnSpc>
              <a:spcBef>
                <a:spcPct val="20000"/>
              </a:spcBef>
              <a:buClr>
                <a:schemeClr val="accent6">
                  <a:lumMod val="75000"/>
                </a:schemeClr>
              </a:buClr>
            </a:pPr>
            <a:r>
              <a:rPr lang="fr-FR" sz="1400" b="1" dirty="0" err="1">
                <a:solidFill>
                  <a:schemeClr val="tx1">
                    <a:lumMod val="75000"/>
                    <a:lumOff val="25000"/>
                  </a:schemeClr>
                </a:solidFill>
              </a:rPr>
              <a:t>Oeko</a:t>
            </a:r>
            <a:r>
              <a:rPr lang="fr-FR" sz="1400" b="1" dirty="0">
                <a:solidFill>
                  <a:schemeClr val="tx1">
                    <a:lumMod val="75000"/>
                    <a:lumOff val="25000"/>
                  </a:schemeClr>
                </a:solidFill>
              </a:rPr>
              <a:t>-Tex® est un </a:t>
            </a:r>
            <a:r>
              <a:rPr lang="fr-FR" sz="1400" b="1" dirty="0">
                <a:solidFill>
                  <a:schemeClr val="accent3">
                    <a:lumMod val="75000"/>
                  </a:schemeClr>
                </a:solidFill>
              </a:rPr>
              <a:t>label écologique </a:t>
            </a:r>
            <a:r>
              <a:rPr lang="fr-FR" sz="1400" b="1" dirty="0">
                <a:solidFill>
                  <a:schemeClr val="tx1">
                    <a:lumMod val="75000"/>
                    <a:lumOff val="25000"/>
                  </a:schemeClr>
                </a:solidFill>
              </a:rPr>
              <a:t>uniformisé à l’échelle mondiale </a:t>
            </a:r>
            <a:br>
              <a:rPr lang="fr-FR" sz="1400" b="1" dirty="0">
                <a:solidFill>
                  <a:schemeClr val="tx1">
                    <a:lumMod val="75000"/>
                    <a:lumOff val="25000"/>
                  </a:schemeClr>
                </a:solidFill>
              </a:rPr>
            </a:br>
            <a:r>
              <a:rPr lang="fr-FR" sz="1400" b="1" dirty="0">
                <a:solidFill>
                  <a:schemeClr val="tx1">
                    <a:lumMod val="75000"/>
                    <a:lumOff val="25000"/>
                  </a:schemeClr>
                </a:solidFill>
              </a:rPr>
              <a:t>pour les produits textiles :</a:t>
            </a:r>
          </a:p>
          <a:p>
            <a:pPr marL="285750" indent="-285750">
              <a:lnSpc>
                <a:spcPct val="120000"/>
              </a:lnSpc>
              <a:spcBef>
                <a:spcPct val="20000"/>
              </a:spcBef>
              <a:buClr>
                <a:srgbClr val="A71B74"/>
              </a:buClr>
              <a:buFont typeface="Arial"/>
              <a:buChar char="•"/>
            </a:pPr>
            <a:r>
              <a:rPr lang="fr-FR" sz="1400" dirty="0">
                <a:solidFill>
                  <a:schemeClr val="tx1">
                    <a:lumMod val="75000"/>
                    <a:lumOff val="25000"/>
                  </a:schemeClr>
                </a:solidFill>
              </a:rPr>
              <a:t>Garantissant l’</a:t>
            </a:r>
            <a:r>
              <a:rPr lang="fr-FR" sz="1400" b="1" dirty="0">
                <a:solidFill>
                  <a:schemeClr val="tx1">
                    <a:lumMod val="75000"/>
                    <a:lumOff val="25000"/>
                  </a:schemeClr>
                </a:solidFill>
              </a:rPr>
              <a:t>absence de substances nocives </a:t>
            </a:r>
            <a:br>
              <a:rPr lang="fr-FR" sz="1400" b="1" dirty="0">
                <a:solidFill>
                  <a:schemeClr val="tx1">
                    <a:lumMod val="75000"/>
                    <a:lumOff val="25000"/>
                  </a:schemeClr>
                </a:solidFill>
              </a:rPr>
            </a:br>
            <a:r>
              <a:rPr lang="fr-FR" sz="1400" dirty="0">
                <a:solidFill>
                  <a:schemeClr val="tx1">
                    <a:lumMod val="75000"/>
                    <a:lumOff val="25000"/>
                  </a:schemeClr>
                </a:solidFill>
              </a:rPr>
              <a:t>pour la santé et l’environnement</a:t>
            </a:r>
          </a:p>
          <a:p>
            <a:pPr marL="285750" indent="-285750">
              <a:lnSpc>
                <a:spcPct val="120000"/>
              </a:lnSpc>
              <a:spcBef>
                <a:spcPct val="20000"/>
              </a:spcBef>
              <a:buClr>
                <a:srgbClr val="A71B74"/>
              </a:buClr>
              <a:buFont typeface="Arial"/>
              <a:buChar char="•"/>
            </a:pPr>
            <a:r>
              <a:rPr lang="fr-FR" sz="1400" dirty="0">
                <a:solidFill>
                  <a:schemeClr val="tx1">
                    <a:lumMod val="75000"/>
                    <a:lumOff val="25000"/>
                  </a:schemeClr>
                </a:solidFill>
              </a:rPr>
              <a:t>Reconnu comme une </a:t>
            </a:r>
            <a:r>
              <a:rPr lang="fr-FR" sz="1400" b="1" dirty="0">
                <a:solidFill>
                  <a:schemeClr val="tx1">
                    <a:lumMod val="75000"/>
                    <a:lumOff val="25000"/>
                  </a:schemeClr>
                </a:solidFill>
              </a:rPr>
              <a:t>certification des plus exigeantes </a:t>
            </a:r>
            <a:br>
              <a:rPr lang="fr-FR" sz="1400" b="1" dirty="0">
                <a:solidFill>
                  <a:schemeClr val="tx1">
                    <a:lumMod val="75000"/>
                    <a:lumOff val="25000"/>
                  </a:schemeClr>
                </a:solidFill>
              </a:rPr>
            </a:br>
            <a:r>
              <a:rPr lang="fr-FR" sz="1400" dirty="0">
                <a:solidFill>
                  <a:schemeClr val="tx1">
                    <a:lumMod val="75000"/>
                    <a:lumOff val="25000"/>
                  </a:schemeClr>
                </a:solidFill>
              </a:rPr>
              <a:t>grâce à des contrôles en laboratoires strictes</a:t>
            </a:r>
          </a:p>
        </p:txBody>
      </p:sp>
      <p:cxnSp>
        <p:nvCxnSpPr>
          <p:cNvPr id="7" name="Connecteur droit 6"/>
          <p:cNvCxnSpPr>
            <a:cxnSpLocks/>
          </p:cNvCxnSpPr>
          <p:nvPr/>
        </p:nvCxnSpPr>
        <p:spPr>
          <a:xfrm>
            <a:off x="3275856" y="1635648"/>
            <a:ext cx="0" cy="2232246"/>
          </a:xfrm>
          <a:prstGeom prst="line">
            <a:avLst/>
          </a:prstGeom>
          <a:ln>
            <a:solidFill>
              <a:srgbClr val="A71B74"/>
            </a:solidFill>
          </a:ln>
          <a:effectLst/>
        </p:spPr>
        <p:style>
          <a:lnRef idx="2">
            <a:schemeClr val="accent1"/>
          </a:lnRef>
          <a:fillRef idx="0">
            <a:schemeClr val="accent1"/>
          </a:fillRef>
          <a:effectRef idx="1">
            <a:schemeClr val="accent1"/>
          </a:effectRef>
          <a:fontRef idx="minor">
            <a:schemeClr val="tx1"/>
          </a:fontRef>
        </p:style>
      </p:cxnSp>
      <p:pic>
        <p:nvPicPr>
          <p:cNvPr id="8" name="Image 7"/>
          <p:cNvPicPr>
            <a:picLocks noChangeAspect="1"/>
          </p:cNvPicPr>
          <p:nvPr/>
        </p:nvPicPr>
        <p:blipFill>
          <a:blip r:embed="rId3"/>
          <a:stretch>
            <a:fillRect/>
          </a:stretch>
        </p:blipFill>
        <p:spPr>
          <a:xfrm>
            <a:off x="626908" y="1491631"/>
            <a:ext cx="2517206" cy="2517206"/>
          </a:xfrm>
          <a:prstGeom prst="rect">
            <a:avLst/>
          </a:prstGeom>
        </p:spPr>
      </p:pic>
    </p:spTree>
    <p:extLst>
      <p:ext uri="{BB962C8B-B14F-4D97-AF65-F5344CB8AC3E}">
        <p14:creationId xmlns:p14="http://schemas.microsoft.com/office/powerpoint/2010/main" val="2500792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LA CULOTTE ULTRA ABSORBANTE</a:t>
            </a:r>
            <a:endParaRPr lang="fr-FR" sz="2400" dirty="0">
              <a:solidFill>
                <a:srgbClr val="FF6600"/>
              </a:solidFill>
              <a:latin typeface="Arial Black"/>
              <a:cs typeface="Arial Black"/>
            </a:endParaRPr>
          </a:p>
        </p:txBody>
      </p:sp>
      <p:sp>
        <p:nvSpPr>
          <p:cNvPr id="8" name="ZoneTexte 7"/>
          <p:cNvSpPr txBox="1"/>
          <p:nvPr/>
        </p:nvSpPr>
        <p:spPr>
          <a:xfrm>
            <a:off x="9684568" y="4083919"/>
            <a:ext cx="4896544" cy="215444"/>
          </a:xfrm>
          <a:prstGeom prst="rect">
            <a:avLst/>
          </a:prstGeom>
          <a:noFill/>
        </p:spPr>
        <p:txBody>
          <a:bodyPr wrap="square" rtlCol="0">
            <a:spAutoFit/>
          </a:bodyPr>
          <a:lstStyle/>
          <a:p>
            <a:pPr marL="228600" indent="-228600" algn="r">
              <a:buAutoNum type="arabicParenBoth"/>
            </a:pPr>
            <a:r>
              <a:rPr lang="fr-FR" sz="800" dirty="0">
                <a:solidFill>
                  <a:schemeClr val="tx1">
                    <a:lumMod val="75000"/>
                    <a:lumOff val="25000"/>
                  </a:schemeClr>
                </a:solidFill>
              </a:rPr>
              <a:t>Test d’absorption, étude N°81894b, 19/07/2018</a:t>
            </a:r>
          </a:p>
        </p:txBody>
      </p:sp>
      <p:sp>
        <p:nvSpPr>
          <p:cNvPr id="2" name="ZoneTexte 1"/>
          <p:cNvSpPr txBox="1"/>
          <p:nvPr/>
        </p:nvSpPr>
        <p:spPr>
          <a:xfrm>
            <a:off x="395536" y="1050870"/>
            <a:ext cx="8337026" cy="584776"/>
          </a:xfrm>
          <a:prstGeom prst="rect">
            <a:avLst/>
          </a:prstGeom>
          <a:noFill/>
        </p:spPr>
        <p:txBody>
          <a:bodyPr wrap="square" rtlCol="0">
            <a:spAutoFit/>
          </a:bodyPr>
          <a:lstStyle/>
          <a:p>
            <a:pPr algn="ctr"/>
            <a:r>
              <a:rPr lang="fr-FR" sz="1600" dirty="0">
                <a:solidFill>
                  <a:schemeClr val="tx1">
                    <a:lumMod val="75000"/>
                    <a:lumOff val="25000"/>
                  </a:schemeClr>
                </a:solidFill>
              </a:rPr>
              <a:t>Une absorption efficace grâce à une </a:t>
            </a:r>
            <a:r>
              <a:rPr lang="fr-FR" sz="1600" b="1" dirty="0">
                <a:solidFill>
                  <a:srgbClr val="A71B74"/>
                </a:solidFill>
              </a:rPr>
              <a:t>technologie </a:t>
            </a:r>
            <a:r>
              <a:rPr lang="fr-FR" sz="1600" b="1" dirty="0" err="1">
                <a:solidFill>
                  <a:srgbClr val="A71B74"/>
                </a:solidFill>
              </a:rPr>
              <a:t>multi-couches</a:t>
            </a:r>
            <a:r>
              <a:rPr lang="fr-FR" sz="1600" b="1" dirty="0">
                <a:solidFill>
                  <a:srgbClr val="A71B74"/>
                </a:solidFill>
              </a:rPr>
              <a:t> </a:t>
            </a:r>
            <a:r>
              <a:rPr lang="fr-FR" sz="1600" dirty="0">
                <a:solidFill>
                  <a:schemeClr val="tx1">
                    <a:lumMod val="75000"/>
                    <a:lumOff val="25000"/>
                  </a:schemeClr>
                </a:solidFill>
              </a:rPr>
              <a:t>:</a:t>
            </a:r>
            <a:br>
              <a:rPr lang="fr-FR" sz="1600" dirty="0">
                <a:solidFill>
                  <a:schemeClr val="tx1">
                    <a:lumMod val="75000"/>
                    <a:lumOff val="25000"/>
                  </a:schemeClr>
                </a:solidFill>
              </a:rPr>
            </a:br>
            <a:r>
              <a:rPr lang="fr-FR" sz="1600" dirty="0">
                <a:solidFill>
                  <a:schemeClr val="tx1">
                    <a:lumMod val="75000"/>
                    <a:lumOff val="25000"/>
                  </a:schemeClr>
                </a:solidFill>
              </a:rPr>
              <a:t>spécialement conçues pour absorber l’équivalent de 3 tampons de taille normale</a:t>
            </a:r>
            <a:r>
              <a:rPr lang="fr-FR" sz="1600" baseline="30000" dirty="0">
                <a:solidFill>
                  <a:schemeClr val="tx1">
                    <a:lumMod val="75000"/>
                    <a:lumOff val="25000"/>
                  </a:schemeClr>
                </a:solidFill>
              </a:rPr>
              <a:t>4</a:t>
            </a:r>
          </a:p>
        </p:txBody>
      </p:sp>
      <p:sp>
        <p:nvSpPr>
          <p:cNvPr id="9" name="ZoneTexte 8"/>
          <p:cNvSpPr txBox="1"/>
          <p:nvPr/>
        </p:nvSpPr>
        <p:spPr>
          <a:xfrm>
            <a:off x="571409" y="3797627"/>
            <a:ext cx="8337026" cy="646331"/>
          </a:xfrm>
          <a:prstGeom prst="rect">
            <a:avLst/>
          </a:prstGeom>
          <a:noFill/>
        </p:spPr>
        <p:txBody>
          <a:bodyPr wrap="square" rtlCol="0">
            <a:spAutoFit/>
          </a:bodyPr>
          <a:lstStyle/>
          <a:p>
            <a:pPr algn="ctr"/>
            <a:r>
              <a:rPr lang="fr-FR" sz="1200" b="1" dirty="0">
                <a:solidFill>
                  <a:srgbClr val="A71B74"/>
                </a:solidFill>
              </a:rPr>
              <a:t>COMPOSITION de la Culotte ultra absorbante </a:t>
            </a:r>
            <a:r>
              <a:rPr lang="fr-FR" sz="1200" dirty="0">
                <a:solidFill>
                  <a:srgbClr val="A71B74"/>
                </a:solidFill>
                <a:latin typeface="Arial Black"/>
                <a:cs typeface="Arial Black"/>
              </a:rPr>
              <a:t>SAFORELLE</a:t>
            </a:r>
            <a:r>
              <a:rPr lang="fr-FR" sz="1200" baseline="30000" dirty="0">
                <a:solidFill>
                  <a:srgbClr val="A71B74"/>
                </a:solidFill>
                <a:latin typeface="Arial Black"/>
                <a:cs typeface="Arial Black"/>
              </a:rPr>
              <a:t>®</a:t>
            </a:r>
            <a:r>
              <a:rPr lang="fr-FR" sz="1200" b="1" dirty="0">
                <a:solidFill>
                  <a:srgbClr val="A71B74"/>
                </a:solidFill>
              </a:rPr>
              <a:t> :</a:t>
            </a:r>
            <a:br>
              <a:rPr lang="fr-FR" sz="1200" b="1" dirty="0">
                <a:solidFill>
                  <a:srgbClr val="A71B74"/>
                </a:solidFill>
              </a:rPr>
            </a:br>
            <a:r>
              <a:rPr lang="fr-FR" sz="1200" b="1" dirty="0">
                <a:solidFill>
                  <a:schemeClr val="tx1">
                    <a:lumMod val="75000"/>
                    <a:lumOff val="25000"/>
                  </a:schemeClr>
                </a:solidFill>
              </a:rPr>
              <a:t>95% coton</a:t>
            </a:r>
            <a:r>
              <a:rPr lang="fr-FR" sz="1200" dirty="0">
                <a:solidFill>
                  <a:schemeClr val="tx1">
                    <a:lumMod val="75000"/>
                    <a:lumOff val="25000"/>
                  </a:schemeClr>
                </a:solidFill>
              </a:rPr>
              <a:t>, 5% </a:t>
            </a:r>
            <a:r>
              <a:rPr lang="fr-FR" sz="1200" dirty="0" err="1">
                <a:solidFill>
                  <a:schemeClr val="tx1">
                    <a:lumMod val="75000"/>
                    <a:lumOff val="25000"/>
                  </a:schemeClr>
                </a:solidFill>
              </a:rPr>
              <a:t>elasthane</a:t>
            </a:r>
            <a:br>
              <a:rPr lang="fr-FR" sz="1200" dirty="0">
                <a:solidFill>
                  <a:schemeClr val="tx1">
                    <a:lumMod val="75000"/>
                    <a:lumOff val="25000"/>
                  </a:schemeClr>
                </a:solidFill>
              </a:rPr>
            </a:br>
            <a:r>
              <a:rPr lang="fr-FR" sz="1200" dirty="0">
                <a:solidFill>
                  <a:schemeClr val="tx1">
                    <a:lumMod val="75000"/>
                    <a:lumOff val="25000"/>
                  </a:schemeClr>
                </a:solidFill>
              </a:rPr>
              <a:t>Zone absorbante : 27% viscose, 25% coton, 20% propylène, 18% polyester, 10% lyocell</a:t>
            </a:r>
            <a:endParaRPr lang="fr-FR" sz="1200" baseline="30000" dirty="0">
              <a:solidFill>
                <a:schemeClr val="tx1">
                  <a:lumMod val="75000"/>
                  <a:lumOff val="25000"/>
                </a:schemeClr>
              </a:solidFill>
            </a:endParaRPr>
          </a:p>
        </p:txBody>
      </p:sp>
      <p:pic>
        <p:nvPicPr>
          <p:cNvPr id="4" name="Image 3">
            <a:extLst>
              <a:ext uri="{FF2B5EF4-FFF2-40B4-BE49-F238E27FC236}">
                <a16:creationId xmlns:a16="http://schemas.microsoft.com/office/drawing/2014/main" id="{E75B304F-CC5A-42D0-9828-6D2E1345B050}"/>
              </a:ext>
            </a:extLst>
          </p:cNvPr>
          <p:cNvPicPr>
            <a:picLocks noChangeAspect="1"/>
          </p:cNvPicPr>
          <p:nvPr/>
        </p:nvPicPr>
        <p:blipFill>
          <a:blip r:embed="rId2"/>
          <a:stretch>
            <a:fillRect/>
          </a:stretch>
        </p:blipFill>
        <p:spPr>
          <a:xfrm>
            <a:off x="9828584" y="637390"/>
            <a:ext cx="6743700" cy="4000500"/>
          </a:xfrm>
          <a:prstGeom prst="rect">
            <a:avLst/>
          </a:prstGeom>
        </p:spPr>
      </p:pic>
      <p:pic>
        <p:nvPicPr>
          <p:cNvPr id="5" name="Image 4">
            <a:extLst>
              <a:ext uri="{FF2B5EF4-FFF2-40B4-BE49-F238E27FC236}">
                <a16:creationId xmlns:a16="http://schemas.microsoft.com/office/drawing/2014/main" id="{E6C77309-9679-4685-B44A-161675654AD3}"/>
              </a:ext>
            </a:extLst>
          </p:cNvPr>
          <p:cNvPicPr>
            <a:picLocks noChangeAspect="1"/>
          </p:cNvPicPr>
          <p:nvPr/>
        </p:nvPicPr>
        <p:blipFill>
          <a:blip r:embed="rId3"/>
          <a:stretch>
            <a:fillRect/>
          </a:stretch>
        </p:blipFill>
        <p:spPr>
          <a:xfrm>
            <a:off x="2471174" y="1788685"/>
            <a:ext cx="4091404" cy="1723826"/>
          </a:xfrm>
          <a:prstGeom prst="rect">
            <a:avLst/>
          </a:prstGeom>
        </p:spPr>
      </p:pic>
      <p:sp>
        <p:nvSpPr>
          <p:cNvPr id="14" name="ZoneTexte 13">
            <a:extLst>
              <a:ext uri="{FF2B5EF4-FFF2-40B4-BE49-F238E27FC236}">
                <a16:creationId xmlns:a16="http://schemas.microsoft.com/office/drawing/2014/main" id="{5333605E-C046-4F29-A0CE-4D6266773654}"/>
              </a:ext>
            </a:extLst>
          </p:cNvPr>
          <p:cNvSpPr txBox="1"/>
          <p:nvPr/>
        </p:nvSpPr>
        <p:spPr>
          <a:xfrm>
            <a:off x="1667310" y="2079145"/>
            <a:ext cx="1679450" cy="415498"/>
          </a:xfrm>
          <a:prstGeom prst="rect">
            <a:avLst/>
          </a:prstGeom>
          <a:noFill/>
        </p:spPr>
        <p:txBody>
          <a:bodyPr wrap="square" rtlCol="0">
            <a:spAutoFit/>
          </a:bodyPr>
          <a:lstStyle/>
          <a:p>
            <a:pPr algn="ctr"/>
            <a:r>
              <a:rPr lang="fr-FR" sz="1050" b="1" dirty="0">
                <a:solidFill>
                  <a:srgbClr val="A71B74"/>
                </a:solidFill>
              </a:rPr>
              <a:t>Cœur ultra-absorbant* </a:t>
            </a:r>
            <a:r>
              <a:rPr lang="fr-FR" sz="1050" dirty="0">
                <a:solidFill>
                  <a:srgbClr val="A71B74"/>
                </a:solidFill>
              </a:rPr>
              <a:t>Pour retenir les flux</a:t>
            </a:r>
          </a:p>
        </p:txBody>
      </p:sp>
      <p:sp>
        <p:nvSpPr>
          <p:cNvPr id="15" name="ZoneTexte 14">
            <a:extLst>
              <a:ext uri="{FF2B5EF4-FFF2-40B4-BE49-F238E27FC236}">
                <a16:creationId xmlns:a16="http://schemas.microsoft.com/office/drawing/2014/main" id="{EC8FD068-C2BD-4F81-BF89-4298FCEC28EB}"/>
              </a:ext>
            </a:extLst>
          </p:cNvPr>
          <p:cNvSpPr txBox="1"/>
          <p:nvPr/>
        </p:nvSpPr>
        <p:spPr>
          <a:xfrm>
            <a:off x="1819710" y="2976946"/>
            <a:ext cx="1679450" cy="577081"/>
          </a:xfrm>
          <a:prstGeom prst="rect">
            <a:avLst/>
          </a:prstGeom>
          <a:noFill/>
        </p:spPr>
        <p:txBody>
          <a:bodyPr wrap="square" rtlCol="0">
            <a:spAutoFit/>
          </a:bodyPr>
          <a:lstStyle/>
          <a:p>
            <a:pPr algn="ctr"/>
            <a:r>
              <a:rPr lang="fr-FR" sz="1050" b="1" dirty="0">
                <a:solidFill>
                  <a:srgbClr val="A71B74"/>
                </a:solidFill>
              </a:rPr>
              <a:t>Couture </a:t>
            </a:r>
            <a:r>
              <a:rPr lang="fr-FR" sz="1050" b="1" dirty="0" err="1">
                <a:solidFill>
                  <a:srgbClr val="A71B74"/>
                </a:solidFill>
              </a:rPr>
              <a:t>anti-fuites</a:t>
            </a:r>
            <a:r>
              <a:rPr lang="fr-FR" sz="1050" b="1" dirty="0">
                <a:solidFill>
                  <a:srgbClr val="A71B74"/>
                </a:solidFill>
              </a:rPr>
              <a:t>. </a:t>
            </a:r>
            <a:r>
              <a:rPr lang="fr-FR" sz="1050" dirty="0">
                <a:solidFill>
                  <a:srgbClr val="A71B74"/>
                </a:solidFill>
              </a:rPr>
              <a:t>Pour empêcher que le flux ne s’écoule par les côtés</a:t>
            </a:r>
          </a:p>
        </p:txBody>
      </p:sp>
      <p:sp>
        <p:nvSpPr>
          <p:cNvPr id="16" name="ZoneTexte 15">
            <a:extLst>
              <a:ext uri="{FF2B5EF4-FFF2-40B4-BE49-F238E27FC236}">
                <a16:creationId xmlns:a16="http://schemas.microsoft.com/office/drawing/2014/main" id="{826DAE2F-634C-4A4E-959F-88D01F7FFB98}"/>
              </a:ext>
            </a:extLst>
          </p:cNvPr>
          <p:cNvSpPr txBox="1"/>
          <p:nvPr/>
        </p:nvSpPr>
        <p:spPr>
          <a:xfrm>
            <a:off x="6156176" y="1818144"/>
            <a:ext cx="1679450" cy="415498"/>
          </a:xfrm>
          <a:prstGeom prst="rect">
            <a:avLst/>
          </a:prstGeom>
          <a:noFill/>
        </p:spPr>
        <p:txBody>
          <a:bodyPr wrap="square" rtlCol="0">
            <a:spAutoFit/>
          </a:bodyPr>
          <a:lstStyle/>
          <a:p>
            <a:pPr algn="ctr"/>
            <a:r>
              <a:rPr lang="fr-FR" sz="1050" b="1" dirty="0">
                <a:solidFill>
                  <a:srgbClr val="A71B74"/>
                </a:solidFill>
              </a:rPr>
              <a:t>Voile doux. </a:t>
            </a:r>
            <a:r>
              <a:rPr lang="fr-FR" sz="1050" dirty="0">
                <a:solidFill>
                  <a:srgbClr val="A71B74"/>
                </a:solidFill>
              </a:rPr>
              <a:t>Pour la sensation d’humidité</a:t>
            </a:r>
            <a:r>
              <a:rPr lang="fr-FR" sz="1050" baseline="30000" dirty="0">
                <a:solidFill>
                  <a:srgbClr val="A71B74"/>
                </a:solidFill>
              </a:rPr>
              <a:t>5</a:t>
            </a:r>
            <a:endParaRPr lang="fr-FR" sz="1050" dirty="0">
              <a:solidFill>
                <a:srgbClr val="A71B74"/>
              </a:solidFill>
            </a:endParaRPr>
          </a:p>
        </p:txBody>
      </p:sp>
      <p:sp>
        <p:nvSpPr>
          <p:cNvPr id="17" name="ZoneTexte 16">
            <a:extLst>
              <a:ext uri="{FF2B5EF4-FFF2-40B4-BE49-F238E27FC236}">
                <a16:creationId xmlns:a16="http://schemas.microsoft.com/office/drawing/2014/main" id="{0ED79850-060B-463E-91BB-7B42CCC15A85}"/>
              </a:ext>
            </a:extLst>
          </p:cNvPr>
          <p:cNvSpPr txBox="1"/>
          <p:nvPr/>
        </p:nvSpPr>
        <p:spPr>
          <a:xfrm>
            <a:off x="6345979" y="2807593"/>
            <a:ext cx="1679450" cy="415498"/>
          </a:xfrm>
          <a:prstGeom prst="rect">
            <a:avLst/>
          </a:prstGeom>
          <a:noFill/>
        </p:spPr>
        <p:txBody>
          <a:bodyPr wrap="square" rtlCol="0">
            <a:spAutoFit/>
          </a:bodyPr>
          <a:lstStyle/>
          <a:p>
            <a:pPr algn="ctr"/>
            <a:r>
              <a:rPr lang="fr-FR" sz="1050" b="1" dirty="0">
                <a:solidFill>
                  <a:srgbClr val="A71B74"/>
                </a:solidFill>
              </a:rPr>
              <a:t>Membrane imperméable. </a:t>
            </a:r>
            <a:r>
              <a:rPr lang="fr-FR" sz="1050" dirty="0">
                <a:solidFill>
                  <a:srgbClr val="A71B74"/>
                </a:solidFill>
              </a:rPr>
              <a:t>Pour éviter les fuites</a:t>
            </a:r>
          </a:p>
        </p:txBody>
      </p:sp>
    </p:spTree>
    <p:extLst>
      <p:ext uri="{BB962C8B-B14F-4D97-AF65-F5344CB8AC3E}">
        <p14:creationId xmlns:p14="http://schemas.microsoft.com/office/powerpoint/2010/main" val="3349844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Capture d’écran 2019-11-05 à 16.02.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250" y="1566006"/>
            <a:ext cx="1541793" cy="1583323"/>
          </a:xfrm>
          <a:prstGeom prst="rect">
            <a:avLst/>
          </a:prstGeom>
        </p:spPr>
      </p:pic>
      <p:sp>
        <p:nvSpPr>
          <p:cNvPr id="3" name="Demi-cadre 2"/>
          <p:cNvSpPr/>
          <p:nvPr/>
        </p:nvSpPr>
        <p:spPr>
          <a:xfrm flipH="1" flipV="1">
            <a:off x="8346041" y="2806298"/>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LA CULOTTE ULTRA ABSORBANTE</a:t>
            </a:r>
            <a:br>
              <a:rPr lang="fr-FR" sz="2400" dirty="0">
                <a:solidFill>
                  <a:srgbClr val="A0007F"/>
                </a:solidFill>
                <a:latin typeface="Arial Black"/>
                <a:cs typeface="Arial Black"/>
              </a:rPr>
            </a:br>
            <a:r>
              <a:rPr lang="fr-FR" sz="1400" dirty="0">
                <a:solidFill>
                  <a:srgbClr val="A0007F"/>
                </a:solidFill>
                <a:latin typeface="Arial Black"/>
                <a:cs typeface="Arial Black"/>
              </a:rPr>
              <a:t>COMMENT LA CONSEILLER ?</a:t>
            </a:r>
            <a:endParaRPr lang="fr-FR" sz="1400" dirty="0">
              <a:solidFill>
                <a:srgbClr val="FF6600"/>
              </a:solidFill>
              <a:latin typeface="Arial Black"/>
              <a:cs typeface="Arial Black"/>
            </a:endParaRPr>
          </a:p>
        </p:txBody>
      </p:sp>
      <p:pic>
        <p:nvPicPr>
          <p:cNvPr id="5" name="Image 4" descr="Capture d’écran 2019-11-05 à 16.04.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905" y="1563639"/>
            <a:ext cx="1823928" cy="1202387"/>
          </a:xfrm>
          <a:prstGeom prst="rect">
            <a:avLst/>
          </a:prstGeom>
        </p:spPr>
      </p:pic>
      <p:pic>
        <p:nvPicPr>
          <p:cNvPr id="6" name="Image 5" descr="Capture d’écran 2019-11-05 à 16.09.3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3803" y="2571750"/>
            <a:ext cx="1823928" cy="1198474"/>
          </a:xfrm>
          <a:prstGeom prst="rect">
            <a:avLst/>
          </a:prstGeom>
        </p:spPr>
      </p:pic>
      <p:sp>
        <p:nvSpPr>
          <p:cNvPr id="8" name="ZoneTexte 7"/>
          <p:cNvSpPr txBox="1"/>
          <p:nvPr/>
        </p:nvSpPr>
        <p:spPr>
          <a:xfrm>
            <a:off x="2434851" y="2944423"/>
            <a:ext cx="2088232" cy="461665"/>
          </a:xfrm>
          <a:prstGeom prst="rect">
            <a:avLst/>
          </a:prstGeom>
          <a:noFill/>
        </p:spPr>
        <p:txBody>
          <a:bodyPr wrap="square" rtlCol="0">
            <a:spAutoFit/>
          </a:bodyPr>
          <a:lstStyle/>
          <a:p>
            <a:r>
              <a:rPr lang="fr-FR" sz="1200" b="1" dirty="0">
                <a:solidFill>
                  <a:srgbClr val="A71B74"/>
                </a:solidFill>
              </a:rPr>
              <a:t>En complément d’une coupe </a:t>
            </a:r>
            <a:br>
              <a:rPr lang="fr-FR" sz="1200" b="1" dirty="0">
                <a:solidFill>
                  <a:srgbClr val="A71B74"/>
                </a:solidFill>
              </a:rPr>
            </a:br>
            <a:r>
              <a:rPr lang="fr-FR" sz="1200" b="1" dirty="0">
                <a:solidFill>
                  <a:srgbClr val="A71B74"/>
                </a:solidFill>
              </a:rPr>
              <a:t>menstruelle ou d’un tampon</a:t>
            </a:r>
          </a:p>
        </p:txBody>
      </p:sp>
      <p:sp>
        <p:nvSpPr>
          <p:cNvPr id="15" name="ZoneTexte 14"/>
          <p:cNvSpPr txBox="1"/>
          <p:nvPr/>
        </p:nvSpPr>
        <p:spPr>
          <a:xfrm>
            <a:off x="447188" y="3685397"/>
            <a:ext cx="2232248" cy="461665"/>
          </a:xfrm>
          <a:prstGeom prst="rect">
            <a:avLst/>
          </a:prstGeom>
          <a:noFill/>
        </p:spPr>
        <p:txBody>
          <a:bodyPr wrap="square" rtlCol="0">
            <a:spAutoFit/>
          </a:bodyPr>
          <a:lstStyle/>
          <a:p>
            <a:pPr algn="ctr"/>
            <a:r>
              <a:rPr lang="fr-FR" sz="1200" b="1" dirty="0">
                <a:solidFill>
                  <a:srgbClr val="A71B74"/>
                </a:solidFill>
              </a:rPr>
              <a:t>En utilisation seule en journée </a:t>
            </a:r>
            <a:br>
              <a:rPr lang="fr-FR" sz="1200" b="1" dirty="0">
                <a:solidFill>
                  <a:srgbClr val="A71B74"/>
                </a:solidFill>
              </a:rPr>
            </a:br>
            <a:r>
              <a:rPr lang="fr-FR" sz="1200" b="1" dirty="0">
                <a:solidFill>
                  <a:srgbClr val="A71B74"/>
                </a:solidFill>
              </a:rPr>
              <a:t>ou durant la nuit</a:t>
            </a:r>
          </a:p>
        </p:txBody>
      </p:sp>
      <p:sp>
        <p:nvSpPr>
          <p:cNvPr id="18" name="ZoneTexte 17"/>
          <p:cNvSpPr txBox="1"/>
          <p:nvPr/>
        </p:nvSpPr>
        <p:spPr>
          <a:xfrm>
            <a:off x="4357935" y="3948712"/>
            <a:ext cx="2454564" cy="276999"/>
          </a:xfrm>
          <a:prstGeom prst="rect">
            <a:avLst/>
          </a:prstGeom>
          <a:noFill/>
        </p:spPr>
        <p:txBody>
          <a:bodyPr wrap="square" rtlCol="0">
            <a:spAutoFit/>
          </a:bodyPr>
          <a:lstStyle/>
          <a:p>
            <a:pPr algn="ctr"/>
            <a:r>
              <a:rPr lang="fr-FR" sz="1200" b="1" dirty="0">
                <a:solidFill>
                  <a:srgbClr val="A71B74"/>
                </a:solidFill>
              </a:rPr>
              <a:t>Pour le sport</a:t>
            </a:r>
          </a:p>
        </p:txBody>
      </p:sp>
      <p:sp>
        <p:nvSpPr>
          <p:cNvPr id="20" name="ZoneTexte 19"/>
          <p:cNvSpPr txBox="1"/>
          <p:nvPr/>
        </p:nvSpPr>
        <p:spPr>
          <a:xfrm>
            <a:off x="6598844" y="3349616"/>
            <a:ext cx="2112913" cy="461665"/>
          </a:xfrm>
          <a:prstGeom prst="rect">
            <a:avLst/>
          </a:prstGeom>
          <a:noFill/>
        </p:spPr>
        <p:txBody>
          <a:bodyPr wrap="square" rtlCol="0">
            <a:spAutoFit/>
          </a:bodyPr>
          <a:lstStyle/>
          <a:p>
            <a:pPr algn="ctr"/>
            <a:r>
              <a:rPr lang="fr-FR" sz="1200" b="1" dirty="0">
                <a:solidFill>
                  <a:srgbClr val="A71B74"/>
                </a:solidFill>
              </a:rPr>
              <a:t>En prévention de l’arrivée </a:t>
            </a:r>
            <a:br>
              <a:rPr lang="fr-FR" sz="1200" b="1" dirty="0">
                <a:solidFill>
                  <a:srgbClr val="A71B74"/>
                </a:solidFill>
              </a:rPr>
            </a:br>
            <a:r>
              <a:rPr lang="fr-FR" sz="1200" b="1" dirty="0">
                <a:solidFill>
                  <a:srgbClr val="A71B74"/>
                </a:solidFill>
              </a:rPr>
              <a:t>ou du dernier jour des règles</a:t>
            </a:r>
          </a:p>
        </p:txBody>
      </p:sp>
      <p:sp>
        <p:nvSpPr>
          <p:cNvPr id="21" name="Demi-cadre 20"/>
          <p:cNvSpPr/>
          <p:nvPr/>
        </p:nvSpPr>
        <p:spPr>
          <a:xfrm flipH="1" flipV="1">
            <a:off x="6477731" y="3426722"/>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22" name="Demi-cadre 21"/>
          <p:cNvSpPr/>
          <p:nvPr/>
        </p:nvSpPr>
        <p:spPr>
          <a:xfrm flipH="1" flipV="1">
            <a:off x="4353833" y="2420283"/>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pic>
        <p:nvPicPr>
          <p:cNvPr id="24" name="Image 23" descr="Capture d’écran 2019-11-05 à 16.01.39.png"/>
          <p:cNvPicPr>
            <a:picLocks noChangeAspect="1"/>
          </p:cNvPicPr>
          <p:nvPr/>
        </p:nvPicPr>
        <p:blipFill rotWithShape="1">
          <a:blip r:embed="rId5">
            <a:extLst>
              <a:ext uri="{28A0092B-C50C-407E-A947-70E740481C1C}">
                <a14:useLocalDpi xmlns:a14="http://schemas.microsoft.com/office/drawing/2010/main" val="0"/>
              </a:ext>
            </a:extLst>
          </a:blip>
          <a:srcRect l="11842" r="24126"/>
          <a:stretch/>
        </p:blipFill>
        <p:spPr>
          <a:xfrm>
            <a:off x="717093" y="1923679"/>
            <a:ext cx="1541793" cy="1583323"/>
          </a:xfrm>
          <a:prstGeom prst="rect">
            <a:avLst/>
          </a:prstGeom>
        </p:spPr>
      </p:pic>
      <p:sp>
        <p:nvSpPr>
          <p:cNvPr id="25" name="Demi-cadre 24"/>
          <p:cNvSpPr/>
          <p:nvPr/>
        </p:nvSpPr>
        <p:spPr>
          <a:xfrm flipH="1" flipV="1">
            <a:off x="2256775" y="3159132"/>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920126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LA CULOTTE ULTRA ABSORBANTE</a:t>
            </a:r>
            <a:br>
              <a:rPr lang="fr-FR" sz="2400" dirty="0">
                <a:solidFill>
                  <a:srgbClr val="A0007F"/>
                </a:solidFill>
                <a:latin typeface="Arial Black"/>
                <a:cs typeface="Arial Black"/>
              </a:rPr>
            </a:br>
            <a:r>
              <a:rPr lang="fr-FR" sz="1400" dirty="0">
                <a:solidFill>
                  <a:srgbClr val="A0007F"/>
                </a:solidFill>
                <a:latin typeface="Arial Black"/>
                <a:cs typeface="Arial Black"/>
              </a:rPr>
              <a:t>COMMENT CONSEILLER LA TAILLE ?</a:t>
            </a:r>
            <a:endParaRPr lang="fr-FR" sz="1400" dirty="0">
              <a:solidFill>
                <a:srgbClr val="FF6600"/>
              </a:solidFill>
              <a:latin typeface="Arial Black"/>
              <a:cs typeface="Arial Black"/>
            </a:endParaRPr>
          </a:p>
        </p:txBody>
      </p:sp>
      <p:sp>
        <p:nvSpPr>
          <p:cNvPr id="20" name="ZoneTexte 19"/>
          <p:cNvSpPr txBox="1"/>
          <p:nvPr/>
        </p:nvSpPr>
        <p:spPr>
          <a:xfrm>
            <a:off x="1043610" y="3579863"/>
            <a:ext cx="2112913" cy="646331"/>
          </a:xfrm>
          <a:prstGeom prst="rect">
            <a:avLst/>
          </a:prstGeom>
          <a:noFill/>
        </p:spPr>
        <p:txBody>
          <a:bodyPr wrap="square" rtlCol="0">
            <a:spAutoFit/>
          </a:bodyPr>
          <a:lstStyle/>
          <a:p>
            <a:r>
              <a:rPr lang="fr-FR" sz="1200" b="1" dirty="0">
                <a:solidFill>
                  <a:schemeClr val="tx1">
                    <a:lumMod val="75000"/>
                    <a:lumOff val="25000"/>
                  </a:schemeClr>
                </a:solidFill>
              </a:rPr>
              <a:t>La culotte taille petit, </a:t>
            </a:r>
            <a:br>
              <a:rPr lang="fr-FR" sz="1200" b="1" dirty="0">
                <a:solidFill>
                  <a:schemeClr val="tx1">
                    <a:lumMod val="75000"/>
                    <a:lumOff val="25000"/>
                  </a:schemeClr>
                </a:solidFill>
              </a:rPr>
            </a:br>
            <a:r>
              <a:rPr lang="fr-FR" sz="1200" b="1" dirty="0">
                <a:solidFill>
                  <a:schemeClr val="tx1">
                    <a:lumMod val="75000"/>
                    <a:lumOff val="25000"/>
                  </a:schemeClr>
                </a:solidFill>
              </a:rPr>
              <a:t>il est préférable de conseiller la taille au-dessus </a:t>
            </a:r>
          </a:p>
        </p:txBody>
      </p:sp>
      <p:pic>
        <p:nvPicPr>
          <p:cNvPr id="9" name="Image 8" descr="Capture d’écran 2019-11-05 à 18.25.36.png"/>
          <p:cNvPicPr>
            <a:picLocks noChangeAspect="1"/>
          </p:cNvPicPr>
          <p:nvPr/>
        </p:nvPicPr>
        <p:blipFill rotWithShape="1">
          <a:blip r:embed="rId2">
            <a:extLst>
              <a:ext uri="{28A0092B-C50C-407E-A947-70E740481C1C}">
                <a14:useLocalDpi xmlns:a14="http://schemas.microsoft.com/office/drawing/2010/main" val="0"/>
              </a:ext>
            </a:extLst>
          </a:blip>
          <a:srcRect l="2627" t="1803" r="2597" b="2028"/>
          <a:stretch/>
        </p:blipFill>
        <p:spPr>
          <a:xfrm>
            <a:off x="3203850" y="3214601"/>
            <a:ext cx="907193" cy="1275527"/>
          </a:xfrm>
          <a:prstGeom prst="rect">
            <a:avLst/>
          </a:prstGeom>
        </p:spPr>
      </p:pic>
      <p:pic>
        <p:nvPicPr>
          <p:cNvPr id="10" name="Image 9" descr="Capture d’écran 2019-11-05 à 18.26.3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290" y="3345773"/>
            <a:ext cx="1213247" cy="1144355"/>
          </a:xfrm>
          <a:prstGeom prst="rect">
            <a:avLst/>
          </a:prstGeom>
        </p:spPr>
      </p:pic>
      <p:pic>
        <p:nvPicPr>
          <p:cNvPr id="12" name="Image 11" descr="Capture d’écran 2019-11-05 à 18.28.37.png"/>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1180" y="3480779"/>
            <a:ext cx="246760" cy="342226"/>
          </a:xfrm>
          <a:prstGeom prst="rect">
            <a:avLst/>
          </a:prstGeom>
        </p:spPr>
      </p:pic>
      <p:graphicFrame>
        <p:nvGraphicFramePr>
          <p:cNvPr id="13" name="Tableau 12"/>
          <p:cNvGraphicFramePr>
            <a:graphicFrameLocks noGrp="1"/>
          </p:cNvGraphicFramePr>
          <p:nvPr/>
        </p:nvGraphicFramePr>
        <p:xfrm>
          <a:off x="1524000" y="1618276"/>
          <a:ext cx="6096000" cy="13817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rowSpan="2">
                  <a:txBody>
                    <a:bodyPr/>
                    <a:lstStyle/>
                    <a:p>
                      <a:pPr algn="ctr"/>
                      <a:r>
                        <a:rPr lang="fr-FR" sz="1600" dirty="0"/>
                        <a:t>TAILLE</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A71B74"/>
                    </a:solidFill>
                  </a:tcPr>
                </a:tc>
                <a:tc>
                  <a:txBody>
                    <a:bodyPr/>
                    <a:lstStyle/>
                    <a:p>
                      <a:pPr algn="ctr"/>
                      <a:r>
                        <a:rPr lang="fr-FR" sz="1600" dirty="0"/>
                        <a:t>XS / S</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A71B74"/>
                    </a:solidFill>
                  </a:tcPr>
                </a:tc>
                <a:tc>
                  <a:txBody>
                    <a:bodyPr/>
                    <a:lstStyle/>
                    <a:p>
                      <a:pPr algn="ctr"/>
                      <a:r>
                        <a:rPr lang="fr-FR" sz="1600" dirty="0"/>
                        <a:t>M</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A71B74"/>
                    </a:solidFill>
                  </a:tcPr>
                </a:tc>
                <a:tc>
                  <a:txBody>
                    <a:bodyPr/>
                    <a:lstStyle/>
                    <a:p>
                      <a:pPr algn="ctr"/>
                      <a:r>
                        <a:rPr lang="fr-FR" sz="1600" dirty="0"/>
                        <a:t>L</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A71B74"/>
                    </a:solidFill>
                  </a:tcPr>
                </a:tc>
                <a:tc>
                  <a:txBody>
                    <a:bodyPr/>
                    <a:lstStyle/>
                    <a:p>
                      <a:pPr algn="ctr"/>
                      <a:r>
                        <a:rPr lang="fr-FR" sz="1600" dirty="0"/>
                        <a:t>XL</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A71B74"/>
                    </a:solidFill>
                  </a:tcPr>
                </a:tc>
                <a:tc>
                  <a:txBody>
                    <a:bodyPr/>
                    <a:lstStyle/>
                    <a:p>
                      <a:pPr algn="ctr"/>
                      <a:r>
                        <a:rPr lang="fr-FR" sz="1600" dirty="0"/>
                        <a:t>XXL</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A71B74"/>
                    </a:solidFill>
                  </a:tcPr>
                </a:tc>
                <a:extLst>
                  <a:ext uri="{0D108BD9-81ED-4DB2-BD59-A6C34878D82A}">
                    <a16:rowId xmlns:a16="http://schemas.microsoft.com/office/drawing/2014/main" val="10000"/>
                  </a:ext>
                </a:extLst>
              </a:tr>
              <a:tr h="370840">
                <a:tc vMerge="1">
                  <a:txBody>
                    <a:bodyPr/>
                    <a:lstStyle/>
                    <a:p>
                      <a:endParaRPr lang="fr-FR" dirty="0"/>
                    </a:p>
                  </a:txBody>
                  <a:tcPr/>
                </a:tc>
                <a:tc>
                  <a:txBody>
                    <a:bodyPr/>
                    <a:lstStyle/>
                    <a:p>
                      <a:pPr algn="ctr"/>
                      <a:r>
                        <a:rPr lang="fr-FR" sz="1400" dirty="0">
                          <a:solidFill>
                            <a:srgbClr val="404040"/>
                          </a:solidFill>
                        </a:rPr>
                        <a:t>34 / 36</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F3CEDE"/>
                    </a:solidFill>
                  </a:tcPr>
                </a:tc>
                <a:tc>
                  <a:txBody>
                    <a:bodyPr/>
                    <a:lstStyle/>
                    <a:p>
                      <a:pPr algn="ctr"/>
                      <a:r>
                        <a:rPr lang="fr-FR" sz="1400" dirty="0">
                          <a:solidFill>
                            <a:srgbClr val="404040"/>
                          </a:solidFill>
                        </a:rPr>
                        <a:t>38</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F3CEDE"/>
                    </a:solidFill>
                  </a:tcPr>
                </a:tc>
                <a:tc>
                  <a:txBody>
                    <a:bodyPr/>
                    <a:lstStyle/>
                    <a:p>
                      <a:pPr algn="ctr"/>
                      <a:r>
                        <a:rPr lang="fr-FR" sz="1400" dirty="0">
                          <a:solidFill>
                            <a:srgbClr val="404040"/>
                          </a:solidFill>
                        </a:rPr>
                        <a:t>40</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F3CEDE"/>
                    </a:solidFill>
                  </a:tcPr>
                </a:tc>
                <a:tc>
                  <a:txBody>
                    <a:bodyPr/>
                    <a:lstStyle/>
                    <a:p>
                      <a:pPr algn="ctr"/>
                      <a:r>
                        <a:rPr lang="fr-FR" sz="1400" dirty="0">
                          <a:solidFill>
                            <a:srgbClr val="404040"/>
                          </a:solidFill>
                        </a:rPr>
                        <a:t>42</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F3CEDE"/>
                    </a:solidFill>
                  </a:tcPr>
                </a:tc>
                <a:tc>
                  <a:txBody>
                    <a:bodyPr/>
                    <a:lstStyle/>
                    <a:p>
                      <a:pPr algn="ctr"/>
                      <a:r>
                        <a:rPr lang="fr-FR" sz="1400" dirty="0">
                          <a:solidFill>
                            <a:srgbClr val="404040"/>
                          </a:solidFill>
                        </a:rPr>
                        <a:t>44</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F3CEDE"/>
                    </a:solidFill>
                  </a:tcPr>
                </a:tc>
                <a:extLst>
                  <a:ext uri="{0D108BD9-81ED-4DB2-BD59-A6C34878D82A}">
                    <a16:rowId xmlns:a16="http://schemas.microsoft.com/office/drawing/2014/main" val="10001"/>
                  </a:ext>
                </a:extLst>
              </a:tr>
              <a:tr h="640080">
                <a:tc>
                  <a:txBody>
                    <a:bodyPr/>
                    <a:lstStyle/>
                    <a:p>
                      <a:pPr algn="ctr"/>
                      <a:r>
                        <a:rPr lang="fr-FR" sz="1200" dirty="0">
                          <a:solidFill>
                            <a:schemeClr val="tx1">
                              <a:lumMod val="75000"/>
                              <a:lumOff val="25000"/>
                            </a:schemeClr>
                          </a:solidFill>
                        </a:rPr>
                        <a:t>Tour de hanches (cm)</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F3CEDE"/>
                    </a:solidFill>
                  </a:tcPr>
                </a:tc>
                <a:tc>
                  <a:txBody>
                    <a:bodyPr/>
                    <a:lstStyle/>
                    <a:p>
                      <a:pPr algn="ctr"/>
                      <a:r>
                        <a:rPr lang="fr-FR" sz="1200" dirty="0">
                          <a:solidFill>
                            <a:schemeClr val="tx1">
                              <a:lumMod val="75000"/>
                              <a:lumOff val="25000"/>
                            </a:schemeClr>
                          </a:solidFill>
                        </a:rPr>
                        <a:t>90-94</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F3CEDE"/>
                    </a:solidFill>
                  </a:tcPr>
                </a:tc>
                <a:tc>
                  <a:txBody>
                    <a:bodyPr/>
                    <a:lstStyle/>
                    <a:p>
                      <a:pPr algn="ctr"/>
                      <a:r>
                        <a:rPr lang="fr-FR" sz="1200" dirty="0">
                          <a:solidFill>
                            <a:schemeClr val="tx1">
                              <a:lumMod val="75000"/>
                              <a:lumOff val="25000"/>
                            </a:schemeClr>
                          </a:solidFill>
                        </a:rPr>
                        <a:t>96-100</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F3CEDE"/>
                    </a:solidFill>
                  </a:tcPr>
                </a:tc>
                <a:tc>
                  <a:txBody>
                    <a:bodyPr/>
                    <a:lstStyle/>
                    <a:p>
                      <a:pPr algn="ctr"/>
                      <a:r>
                        <a:rPr lang="fr-FR" sz="1200" dirty="0">
                          <a:solidFill>
                            <a:schemeClr val="tx1">
                              <a:lumMod val="75000"/>
                              <a:lumOff val="25000"/>
                            </a:schemeClr>
                          </a:solidFill>
                        </a:rPr>
                        <a:t>102-106</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F3CEDE"/>
                    </a:solidFill>
                  </a:tcPr>
                </a:tc>
                <a:tc>
                  <a:txBody>
                    <a:bodyPr/>
                    <a:lstStyle/>
                    <a:p>
                      <a:pPr algn="ctr"/>
                      <a:r>
                        <a:rPr lang="fr-FR" sz="1200" dirty="0">
                          <a:solidFill>
                            <a:schemeClr val="tx1">
                              <a:lumMod val="75000"/>
                              <a:lumOff val="25000"/>
                            </a:schemeClr>
                          </a:solidFill>
                        </a:rPr>
                        <a:t>108-112</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F3CEDE"/>
                    </a:solidFill>
                  </a:tcPr>
                </a:tc>
                <a:tc>
                  <a:txBody>
                    <a:bodyPr/>
                    <a:lstStyle/>
                    <a:p>
                      <a:pPr algn="ctr"/>
                      <a:r>
                        <a:rPr lang="fr-FR" sz="1200" dirty="0">
                          <a:solidFill>
                            <a:schemeClr val="tx1">
                              <a:lumMod val="75000"/>
                              <a:lumOff val="25000"/>
                            </a:schemeClr>
                          </a:solidFill>
                        </a:rPr>
                        <a:t>114-118</a:t>
                      </a:r>
                    </a:p>
                  </a:txBody>
                  <a:tcPr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F3CEDE"/>
                    </a:solidFill>
                  </a:tcPr>
                </a:tc>
                <a:extLst>
                  <a:ext uri="{0D108BD9-81ED-4DB2-BD59-A6C34878D82A}">
                    <a16:rowId xmlns:a16="http://schemas.microsoft.com/office/drawing/2014/main" val="10002"/>
                  </a:ext>
                </a:extLst>
              </a:tr>
            </a:tbl>
          </a:graphicData>
        </a:graphic>
      </p:graphicFrame>
      <p:sp>
        <p:nvSpPr>
          <p:cNvPr id="14" name="Bulle rectangulaire à coins arrondis 13"/>
          <p:cNvSpPr/>
          <p:nvPr/>
        </p:nvSpPr>
        <p:spPr>
          <a:xfrm>
            <a:off x="4053282" y="3016998"/>
            <a:ext cx="1372382" cy="648072"/>
          </a:xfrm>
          <a:prstGeom prst="wedgeRoundRectCallout">
            <a:avLst>
              <a:gd name="adj1" fmla="val -43828"/>
              <a:gd name="adj2" fmla="val 64875"/>
              <a:gd name="adj3" fmla="val 16667"/>
            </a:avLst>
          </a:prstGeom>
          <a:solidFill>
            <a:srgbClr val="F3CEDE"/>
          </a:solidFill>
          <a:ln>
            <a:solidFill>
              <a:srgbClr val="F3CED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Bulle rectangulaire à coins arrondis 25"/>
          <p:cNvSpPr/>
          <p:nvPr/>
        </p:nvSpPr>
        <p:spPr>
          <a:xfrm flipH="1">
            <a:off x="5652120" y="3152219"/>
            <a:ext cx="1372382" cy="648072"/>
          </a:xfrm>
          <a:prstGeom prst="wedgeRoundRectCallout">
            <a:avLst>
              <a:gd name="adj1" fmla="val -43828"/>
              <a:gd name="adj2" fmla="val 64875"/>
              <a:gd name="adj3" fmla="val 16667"/>
            </a:avLst>
          </a:prstGeom>
          <a:noFill/>
          <a:ln>
            <a:solidFill>
              <a:srgbClr val="A71B7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ZoneTexte 16"/>
          <p:cNvSpPr txBox="1"/>
          <p:nvPr/>
        </p:nvSpPr>
        <p:spPr>
          <a:xfrm>
            <a:off x="4022494" y="3108591"/>
            <a:ext cx="1454822" cy="466794"/>
          </a:xfrm>
          <a:prstGeom prst="rect">
            <a:avLst/>
          </a:prstGeom>
          <a:noFill/>
        </p:spPr>
        <p:txBody>
          <a:bodyPr wrap="square" rtlCol="0">
            <a:spAutoFit/>
          </a:bodyPr>
          <a:lstStyle/>
          <a:p>
            <a:pPr algn="ctr">
              <a:lnSpc>
                <a:spcPct val="80000"/>
              </a:lnSpc>
            </a:pPr>
            <a:r>
              <a:rPr lang="fr-FR" sz="1000" dirty="0">
                <a:solidFill>
                  <a:schemeClr val="tx1">
                    <a:lumMod val="75000"/>
                    <a:lumOff val="25000"/>
                  </a:schemeClr>
                </a:solidFill>
              </a:rPr>
              <a:t>Je fais habituellement du M et mon tour de hanches est de 100 cm.</a:t>
            </a:r>
          </a:p>
        </p:txBody>
      </p:sp>
      <p:sp>
        <p:nvSpPr>
          <p:cNvPr id="27" name="ZoneTexte 26"/>
          <p:cNvSpPr txBox="1"/>
          <p:nvPr/>
        </p:nvSpPr>
        <p:spPr>
          <a:xfrm>
            <a:off x="5567453" y="3206904"/>
            <a:ext cx="1512168" cy="589905"/>
          </a:xfrm>
          <a:prstGeom prst="rect">
            <a:avLst/>
          </a:prstGeom>
          <a:noFill/>
        </p:spPr>
        <p:txBody>
          <a:bodyPr wrap="square" rtlCol="0">
            <a:spAutoFit/>
          </a:bodyPr>
          <a:lstStyle/>
          <a:p>
            <a:pPr algn="ctr">
              <a:lnSpc>
                <a:spcPct val="80000"/>
              </a:lnSpc>
            </a:pPr>
            <a:r>
              <a:rPr lang="fr-FR" sz="1000" dirty="0">
                <a:solidFill>
                  <a:schemeClr val="tx1">
                    <a:lumMod val="75000"/>
                    <a:lumOff val="25000"/>
                  </a:schemeClr>
                </a:solidFill>
              </a:rPr>
              <a:t>Pour être à l’aise, surtout en cette période de règles, je vous conseille de prendre du L.</a:t>
            </a:r>
          </a:p>
        </p:txBody>
      </p:sp>
      <p:sp>
        <p:nvSpPr>
          <p:cNvPr id="28" name="ZoneTexte 27"/>
          <p:cNvSpPr txBox="1"/>
          <p:nvPr/>
        </p:nvSpPr>
        <p:spPr>
          <a:xfrm>
            <a:off x="395536" y="1225084"/>
            <a:ext cx="8337026" cy="338554"/>
          </a:xfrm>
          <a:prstGeom prst="rect">
            <a:avLst/>
          </a:prstGeom>
          <a:noFill/>
        </p:spPr>
        <p:txBody>
          <a:bodyPr wrap="square" rtlCol="0">
            <a:spAutoFit/>
          </a:bodyPr>
          <a:lstStyle/>
          <a:p>
            <a:pPr algn="ctr"/>
            <a:r>
              <a:rPr lang="fr-FR" sz="1600" dirty="0">
                <a:solidFill>
                  <a:schemeClr val="tx1">
                    <a:lumMod val="75000"/>
                    <a:lumOff val="25000"/>
                  </a:schemeClr>
                </a:solidFill>
              </a:rPr>
              <a:t>Disponible en </a:t>
            </a:r>
            <a:r>
              <a:rPr lang="fr-FR" sz="1600" b="1" dirty="0">
                <a:solidFill>
                  <a:srgbClr val="A71B74"/>
                </a:solidFill>
              </a:rPr>
              <a:t>5 tailles</a:t>
            </a:r>
            <a:endParaRPr lang="fr-FR" sz="1600" baseline="30000" dirty="0">
              <a:solidFill>
                <a:schemeClr val="tx1">
                  <a:lumMod val="75000"/>
                  <a:lumOff val="25000"/>
                </a:schemeClr>
              </a:solidFill>
            </a:endParaRPr>
          </a:p>
        </p:txBody>
      </p:sp>
    </p:spTree>
    <p:extLst>
      <p:ext uri="{BB962C8B-B14F-4D97-AF65-F5344CB8AC3E}">
        <p14:creationId xmlns:p14="http://schemas.microsoft.com/office/powerpoint/2010/main" val="1295316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63886" y="2047952"/>
            <a:ext cx="2016224" cy="225189"/>
          </a:xfrm>
          <a:prstGeom prst="rect">
            <a:avLst/>
          </a:prstGeom>
          <a:solidFill>
            <a:srgbClr val="B85093"/>
          </a:solidFill>
          <a:ln>
            <a:solidFill>
              <a:srgbClr val="B85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fr-FR" sz="1600" i="0" u="none" strike="noStrike" kern="1200" cap="none" spc="0" normalizeH="0" baseline="0" noProof="0" dirty="0">
                <a:ln>
                  <a:noFill/>
                </a:ln>
                <a:solidFill>
                  <a:prstClr val="white"/>
                </a:solidFill>
                <a:effectLst/>
                <a:uLnTx/>
                <a:uFillTx/>
                <a:ea typeface="+mn-ea"/>
                <a:cs typeface="Arial Black"/>
              </a:rPr>
              <a:t>INDICATIONS</a:t>
            </a:r>
          </a:p>
        </p:txBody>
      </p:sp>
      <p:sp>
        <p:nvSpPr>
          <p:cNvPr id="16" name="Rectangle 15"/>
          <p:cNvSpPr/>
          <p:nvPr/>
        </p:nvSpPr>
        <p:spPr>
          <a:xfrm>
            <a:off x="345736" y="3992104"/>
            <a:ext cx="252028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Commercialisée </a:t>
            </a:r>
            <a:br>
              <a:rPr lang="fr-FR" sz="1000" i="1" dirty="0">
                <a:solidFill>
                  <a:srgbClr val="B85093"/>
                </a:solidFill>
                <a:latin typeface="Times New Roman"/>
                <a:cs typeface="Times New Roman"/>
              </a:rPr>
            </a:br>
            <a:r>
              <a:rPr lang="fr-FR" sz="1000" i="1" dirty="0">
                <a:solidFill>
                  <a:srgbClr val="B85093"/>
                </a:solidFill>
                <a:latin typeface="Times New Roman"/>
                <a:cs typeface="Times New Roman"/>
              </a:rPr>
              <a:t>en </a:t>
            </a:r>
            <a:r>
              <a:rPr lang="fr-FR" sz="1000" b="1" i="1" dirty="0">
                <a:solidFill>
                  <a:srgbClr val="B85093"/>
                </a:solidFill>
                <a:latin typeface="Times New Roman"/>
                <a:cs typeface="Times New Roman"/>
              </a:rPr>
              <a:t>2020</a:t>
            </a:r>
          </a:p>
        </p:txBody>
      </p:sp>
      <p:sp>
        <p:nvSpPr>
          <p:cNvPr id="3" name="Demi-cadre 2"/>
          <p:cNvSpPr/>
          <p:nvPr/>
        </p:nvSpPr>
        <p:spPr>
          <a:xfrm flipH="1" flipV="1">
            <a:off x="2771800" y="3895638"/>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LA CULOTTE ULTRA ABSORBANTE </a:t>
            </a:r>
            <a:r>
              <a:rPr lang="fr-FR" sz="2400" i="1" dirty="0" err="1">
                <a:solidFill>
                  <a:srgbClr val="A0007F"/>
                </a:solidFill>
                <a:latin typeface="Arial Black"/>
                <a:cs typeface="Arial Black"/>
              </a:rPr>
              <a:t>Teens</a:t>
            </a:r>
            <a:endParaRPr lang="fr-FR" sz="2400" i="1" dirty="0">
              <a:solidFill>
                <a:srgbClr val="FF6600"/>
              </a:solidFill>
              <a:latin typeface="Arial Black"/>
              <a:cs typeface="Arial Black"/>
            </a:endParaRPr>
          </a:p>
        </p:txBody>
      </p:sp>
      <p:sp>
        <p:nvSpPr>
          <p:cNvPr id="17" name="ZoneTexte 16">
            <a:extLst>
              <a:ext uri="{FF2B5EF4-FFF2-40B4-BE49-F238E27FC236}">
                <a16:creationId xmlns:a16="http://schemas.microsoft.com/office/drawing/2014/main" id="{CFB44F3D-6649-41D1-92C7-0F07977FBAAC}"/>
              </a:ext>
            </a:extLst>
          </p:cNvPr>
          <p:cNvSpPr txBox="1"/>
          <p:nvPr/>
        </p:nvSpPr>
        <p:spPr>
          <a:xfrm>
            <a:off x="3563888" y="2370422"/>
            <a:ext cx="5112568" cy="338554"/>
          </a:xfrm>
          <a:prstGeom prst="rect">
            <a:avLst/>
          </a:prstGeom>
          <a:noFill/>
        </p:spPr>
        <p:txBody>
          <a:bodyPr wrap="square" rtlCol="0">
            <a:spAutoFit/>
          </a:bodyPr>
          <a:lstStyle/>
          <a:p>
            <a:r>
              <a:rPr lang="fr-FR" sz="1600" b="1" i="1" dirty="0">
                <a:solidFill>
                  <a:srgbClr val="A71B74"/>
                </a:solidFill>
                <a:latin typeface="Times New Roman" panose="02020603050405020304" pitchFamily="18" charset="0"/>
                <a:cs typeface="Times New Roman" panose="02020603050405020304" pitchFamily="18" charset="0"/>
              </a:rPr>
              <a:t>Culotte ultra absorbante pour les règles de l’adolescente</a:t>
            </a:r>
          </a:p>
        </p:txBody>
      </p:sp>
      <p:sp>
        <p:nvSpPr>
          <p:cNvPr id="19" name="Rectangle 18"/>
          <p:cNvSpPr/>
          <p:nvPr/>
        </p:nvSpPr>
        <p:spPr>
          <a:xfrm>
            <a:off x="3574320" y="2840038"/>
            <a:ext cx="4921896" cy="738664"/>
          </a:xfrm>
          <a:prstGeom prst="rect">
            <a:avLst/>
          </a:prstGeom>
        </p:spPr>
        <p:txBody>
          <a:bodyPr wrap="square">
            <a:spAutoFit/>
          </a:bodyPr>
          <a:lstStyle/>
          <a:p>
            <a:pPr lvl="0" defTabSz="457200">
              <a:spcAft>
                <a:spcPts val="200"/>
              </a:spcAft>
              <a:defRPr/>
            </a:pPr>
            <a:r>
              <a:rPr lang="fr-FR" sz="1400" i="1" dirty="0">
                <a:solidFill>
                  <a:schemeClr val="tx1">
                    <a:lumMod val="75000"/>
                    <a:lumOff val="25000"/>
                  </a:schemeClr>
                </a:solidFill>
                <a:cs typeface="Times New Roman"/>
              </a:rPr>
              <a:t>Elle peut être portée au quotidien en prévention des premières règles, puis à chaque moment du cycle : juste avant les règles, </a:t>
            </a:r>
            <a:br>
              <a:rPr lang="fr-FR" sz="1400" i="1" dirty="0">
                <a:solidFill>
                  <a:schemeClr val="tx1">
                    <a:lumMod val="75000"/>
                    <a:lumOff val="25000"/>
                  </a:schemeClr>
                </a:solidFill>
                <a:cs typeface="Times New Roman"/>
              </a:rPr>
            </a:br>
            <a:r>
              <a:rPr lang="fr-FR" sz="1400" i="1" dirty="0">
                <a:solidFill>
                  <a:schemeClr val="tx1">
                    <a:lumMod val="75000"/>
                    <a:lumOff val="25000"/>
                  </a:schemeClr>
                </a:solidFill>
                <a:cs typeface="Times New Roman"/>
              </a:rPr>
              <a:t>ou pendant celles-ci, pour faire du sport ou encore la nuit.</a:t>
            </a:r>
            <a:endParaRPr lang="fr-FR" sz="1400" b="1" i="1" dirty="0">
              <a:solidFill>
                <a:schemeClr val="tx1">
                  <a:lumMod val="75000"/>
                  <a:lumOff val="25000"/>
                </a:schemeClr>
              </a:solidFill>
              <a:cs typeface="Times New Roman"/>
            </a:endParaRPr>
          </a:p>
        </p:txBody>
      </p:sp>
      <p:pic>
        <p:nvPicPr>
          <p:cNvPr id="9" name="Image 8">
            <a:extLst>
              <a:ext uri="{FF2B5EF4-FFF2-40B4-BE49-F238E27FC236}">
                <a16:creationId xmlns:a16="http://schemas.microsoft.com/office/drawing/2014/main" id="{C24EF1E4-9D36-448C-99EA-87AADFC4F5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616" t="18581" r="18616"/>
          <a:stretch/>
        </p:blipFill>
        <p:spPr>
          <a:xfrm>
            <a:off x="738196" y="1264077"/>
            <a:ext cx="2016224" cy="2615345"/>
          </a:xfrm>
          <a:prstGeom prst="rect">
            <a:avLst/>
          </a:prstGeom>
        </p:spPr>
      </p:pic>
    </p:spTree>
    <p:extLst>
      <p:ext uri="{BB962C8B-B14F-4D97-AF65-F5344CB8AC3E}">
        <p14:creationId xmlns:p14="http://schemas.microsoft.com/office/powerpoint/2010/main" val="1555117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LA CULOTTE ULTRA ABSORBANTE </a:t>
            </a:r>
            <a:r>
              <a:rPr lang="fr-FR" sz="2400" i="1" dirty="0" err="1">
                <a:solidFill>
                  <a:srgbClr val="A0007F"/>
                </a:solidFill>
                <a:latin typeface="Arial Black"/>
                <a:cs typeface="Arial Black"/>
              </a:rPr>
              <a:t>Teens</a:t>
            </a:r>
            <a:endParaRPr lang="fr-FR" sz="2400" dirty="0">
              <a:solidFill>
                <a:srgbClr val="FF6600"/>
              </a:solidFill>
              <a:latin typeface="Arial Black"/>
              <a:cs typeface="Arial Black"/>
            </a:endParaRPr>
          </a:p>
        </p:txBody>
      </p:sp>
      <p:sp>
        <p:nvSpPr>
          <p:cNvPr id="8" name="ZoneTexte 7"/>
          <p:cNvSpPr txBox="1"/>
          <p:nvPr/>
        </p:nvSpPr>
        <p:spPr>
          <a:xfrm>
            <a:off x="9684568" y="4083919"/>
            <a:ext cx="4896544" cy="215444"/>
          </a:xfrm>
          <a:prstGeom prst="rect">
            <a:avLst/>
          </a:prstGeom>
          <a:noFill/>
        </p:spPr>
        <p:txBody>
          <a:bodyPr wrap="square" rtlCol="0">
            <a:spAutoFit/>
          </a:bodyPr>
          <a:lstStyle/>
          <a:p>
            <a:pPr marL="228600" indent="-228600" algn="r">
              <a:buAutoNum type="arabicParenBoth"/>
            </a:pPr>
            <a:r>
              <a:rPr lang="fr-FR" sz="800" dirty="0">
                <a:solidFill>
                  <a:schemeClr val="tx1">
                    <a:lumMod val="75000"/>
                    <a:lumOff val="25000"/>
                  </a:schemeClr>
                </a:solidFill>
              </a:rPr>
              <a:t>Test d’absorption, étude N°81894b, 19/07/2018</a:t>
            </a:r>
          </a:p>
        </p:txBody>
      </p:sp>
      <p:sp>
        <p:nvSpPr>
          <p:cNvPr id="2" name="ZoneTexte 1"/>
          <p:cNvSpPr txBox="1"/>
          <p:nvPr/>
        </p:nvSpPr>
        <p:spPr>
          <a:xfrm>
            <a:off x="395536" y="1050870"/>
            <a:ext cx="8337026" cy="584776"/>
          </a:xfrm>
          <a:prstGeom prst="rect">
            <a:avLst/>
          </a:prstGeom>
          <a:noFill/>
        </p:spPr>
        <p:txBody>
          <a:bodyPr wrap="square" rtlCol="0">
            <a:spAutoFit/>
          </a:bodyPr>
          <a:lstStyle/>
          <a:p>
            <a:pPr algn="ctr"/>
            <a:r>
              <a:rPr lang="fr-FR" sz="1600" dirty="0">
                <a:solidFill>
                  <a:schemeClr val="tx1">
                    <a:lumMod val="75000"/>
                    <a:lumOff val="25000"/>
                  </a:schemeClr>
                </a:solidFill>
              </a:rPr>
              <a:t>Une absorption efficace grâce à une </a:t>
            </a:r>
            <a:r>
              <a:rPr lang="fr-FR" sz="1600" b="1" dirty="0">
                <a:solidFill>
                  <a:srgbClr val="A71B74"/>
                </a:solidFill>
              </a:rPr>
              <a:t>technologie </a:t>
            </a:r>
            <a:r>
              <a:rPr lang="fr-FR" sz="1600" b="1" dirty="0" err="1">
                <a:solidFill>
                  <a:srgbClr val="A71B74"/>
                </a:solidFill>
              </a:rPr>
              <a:t>multi-couches</a:t>
            </a:r>
            <a:r>
              <a:rPr lang="fr-FR" sz="1600" b="1" dirty="0">
                <a:solidFill>
                  <a:srgbClr val="A71B74"/>
                </a:solidFill>
              </a:rPr>
              <a:t> </a:t>
            </a:r>
            <a:r>
              <a:rPr lang="fr-FR" sz="1600" dirty="0">
                <a:solidFill>
                  <a:schemeClr val="tx1">
                    <a:lumMod val="75000"/>
                    <a:lumOff val="25000"/>
                  </a:schemeClr>
                </a:solidFill>
              </a:rPr>
              <a:t>:</a:t>
            </a:r>
            <a:br>
              <a:rPr lang="fr-FR" sz="1600" dirty="0">
                <a:solidFill>
                  <a:schemeClr val="tx1">
                    <a:lumMod val="75000"/>
                    <a:lumOff val="25000"/>
                  </a:schemeClr>
                </a:solidFill>
              </a:rPr>
            </a:br>
            <a:r>
              <a:rPr lang="fr-FR" sz="1600" dirty="0">
                <a:solidFill>
                  <a:schemeClr val="tx1">
                    <a:lumMod val="75000"/>
                    <a:lumOff val="25000"/>
                  </a:schemeClr>
                </a:solidFill>
              </a:rPr>
              <a:t>spécialement conçues pour absorber l’équivalent de 3 tampons de taille normale</a:t>
            </a:r>
            <a:r>
              <a:rPr lang="fr-FR" sz="1600" baseline="30000" dirty="0">
                <a:solidFill>
                  <a:schemeClr val="tx1">
                    <a:lumMod val="75000"/>
                    <a:lumOff val="25000"/>
                  </a:schemeClr>
                </a:solidFill>
              </a:rPr>
              <a:t>6</a:t>
            </a:r>
          </a:p>
        </p:txBody>
      </p:sp>
      <p:sp>
        <p:nvSpPr>
          <p:cNvPr id="9" name="ZoneTexte 8"/>
          <p:cNvSpPr txBox="1"/>
          <p:nvPr/>
        </p:nvSpPr>
        <p:spPr>
          <a:xfrm>
            <a:off x="2083144" y="5395025"/>
            <a:ext cx="8337026" cy="646331"/>
          </a:xfrm>
          <a:prstGeom prst="rect">
            <a:avLst/>
          </a:prstGeom>
          <a:noFill/>
        </p:spPr>
        <p:txBody>
          <a:bodyPr wrap="square" rtlCol="0">
            <a:spAutoFit/>
          </a:bodyPr>
          <a:lstStyle/>
          <a:p>
            <a:pPr algn="ctr"/>
            <a:r>
              <a:rPr lang="fr-FR" sz="1200" b="1" dirty="0">
                <a:solidFill>
                  <a:srgbClr val="A71B74"/>
                </a:solidFill>
              </a:rPr>
              <a:t>COMPOSITION de la Culotte ultra absorbante </a:t>
            </a:r>
            <a:r>
              <a:rPr lang="fr-FR" sz="1200" dirty="0">
                <a:solidFill>
                  <a:srgbClr val="A71B74"/>
                </a:solidFill>
                <a:latin typeface="Arial Black"/>
                <a:cs typeface="Arial Black"/>
              </a:rPr>
              <a:t>SAFORELLE</a:t>
            </a:r>
            <a:r>
              <a:rPr lang="fr-FR" sz="1200" baseline="30000" dirty="0">
                <a:solidFill>
                  <a:srgbClr val="A71B74"/>
                </a:solidFill>
                <a:latin typeface="Arial Black"/>
                <a:cs typeface="Arial Black"/>
              </a:rPr>
              <a:t>®</a:t>
            </a:r>
            <a:r>
              <a:rPr lang="fr-FR" sz="1200" b="1" dirty="0">
                <a:solidFill>
                  <a:srgbClr val="A71B74"/>
                </a:solidFill>
              </a:rPr>
              <a:t> :</a:t>
            </a:r>
            <a:br>
              <a:rPr lang="fr-FR" sz="1200" b="1" dirty="0">
                <a:solidFill>
                  <a:srgbClr val="A71B74"/>
                </a:solidFill>
              </a:rPr>
            </a:br>
            <a:r>
              <a:rPr lang="fr-FR" sz="1200" b="1" dirty="0">
                <a:solidFill>
                  <a:schemeClr val="tx1">
                    <a:lumMod val="75000"/>
                    <a:lumOff val="25000"/>
                  </a:schemeClr>
                </a:solidFill>
              </a:rPr>
              <a:t>95% coton certifié </a:t>
            </a:r>
            <a:r>
              <a:rPr lang="fr-FR" sz="1200" b="1" dirty="0" err="1">
                <a:solidFill>
                  <a:schemeClr val="tx1">
                    <a:lumMod val="75000"/>
                    <a:lumOff val="25000"/>
                  </a:schemeClr>
                </a:solidFill>
              </a:rPr>
              <a:t>Oeko</a:t>
            </a:r>
            <a:r>
              <a:rPr lang="fr-FR" sz="1200" b="1" dirty="0">
                <a:solidFill>
                  <a:schemeClr val="tx1">
                    <a:lumMod val="75000"/>
                    <a:lumOff val="25000"/>
                  </a:schemeClr>
                </a:solidFill>
              </a:rPr>
              <a:t>-Tex®</a:t>
            </a:r>
            <a:r>
              <a:rPr lang="fr-FR" sz="1200" dirty="0">
                <a:solidFill>
                  <a:schemeClr val="tx1">
                    <a:lumMod val="75000"/>
                    <a:lumOff val="25000"/>
                  </a:schemeClr>
                </a:solidFill>
              </a:rPr>
              <a:t>, 5% </a:t>
            </a:r>
            <a:r>
              <a:rPr lang="fr-FR" sz="1200" dirty="0" err="1">
                <a:solidFill>
                  <a:schemeClr val="tx1">
                    <a:lumMod val="75000"/>
                    <a:lumOff val="25000"/>
                  </a:schemeClr>
                </a:solidFill>
              </a:rPr>
              <a:t>elasthane</a:t>
            </a:r>
            <a:br>
              <a:rPr lang="fr-FR" sz="1200" dirty="0">
                <a:solidFill>
                  <a:schemeClr val="tx1">
                    <a:lumMod val="75000"/>
                    <a:lumOff val="25000"/>
                  </a:schemeClr>
                </a:solidFill>
              </a:rPr>
            </a:br>
            <a:r>
              <a:rPr lang="fr-FR" sz="1200" dirty="0">
                <a:solidFill>
                  <a:schemeClr val="tx1">
                    <a:lumMod val="75000"/>
                    <a:lumOff val="25000"/>
                  </a:schemeClr>
                </a:solidFill>
              </a:rPr>
              <a:t>Zone absorbante : 27% viscose, 25% coton, 20% propylène, 18% polyester, 10% </a:t>
            </a:r>
            <a:r>
              <a:rPr lang="fr-FR" sz="1200" dirty="0" err="1">
                <a:solidFill>
                  <a:schemeClr val="tx1">
                    <a:lumMod val="75000"/>
                    <a:lumOff val="25000"/>
                  </a:schemeClr>
                </a:solidFill>
              </a:rPr>
              <a:t>lyocell</a:t>
            </a:r>
            <a:endParaRPr lang="fr-FR" sz="1200" baseline="30000" dirty="0">
              <a:solidFill>
                <a:schemeClr val="tx1">
                  <a:lumMod val="75000"/>
                  <a:lumOff val="25000"/>
                </a:schemeClr>
              </a:solidFill>
            </a:endParaRPr>
          </a:p>
        </p:txBody>
      </p:sp>
      <p:pic>
        <p:nvPicPr>
          <p:cNvPr id="14" name="Image 13">
            <a:extLst>
              <a:ext uri="{FF2B5EF4-FFF2-40B4-BE49-F238E27FC236}">
                <a16:creationId xmlns:a16="http://schemas.microsoft.com/office/drawing/2014/main" id="{C094A8A2-15A9-4CF3-89EE-C38388732BFA}"/>
              </a:ext>
            </a:extLst>
          </p:cNvPr>
          <p:cNvPicPr>
            <a:picLocks noChangeAspect="1"/>
          </p:cNvPicPr>
          <p:nvPr/>
        </p:nvPicPr>
        <p:blipFill rotWithShape="1">
          <a:blip r:embed="rId2"/>
          <a:srcRect l="45429" t="81630" r="25154" b="11345"/>
          <a:stretch/>
        </p:blipFill>
        <p:spPr>
          <a:xfrm>
            <a:off x="10361624" y="5187359"/>
            <a:ext cx="1473693" cy="310718"/>
          </a:xfrm>
          <a:prstGeom prst="rect">
            <a:avLst/>
          </a:prstGeom>
        </p:spPr>
      </p:pic>
      <p:pic>
        <p:nvPicPr>
          <p:cNvPr id="16" name="Image 15" descr="Une image contenant dessin, chemise, alimentation&#10;&#10;Description générée automatiquement">
            <a:extLst>
              <a:ext uri="{FF2B5EF4-FFF2-40B4-BE49-F238E27FC236}">
                <a16:creationId xmlns:a16="http://schemas.microsoft.com/office/drawing/2014/main" id="{1F5E72F5-9566-4CC6-A854-A9F836734F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7125" y="1883433"/>
            <a:ext cx="690312" cy="690312"/>
          </a:xfrm>
          <a:prstGeom prst="rect">
            <a:avLst/>
          </a:prstGeom>
        </p:spPr>
      </p:pic>
      <p:pic>
        <p:nvPicPr>
          <p:cNvPr id="17" name="Image 16" descr="Une image contenant dessin, chemise&#10;&#10;Description générée automatiquement">
            <a:extLst>
              <a:ext uri="{FF2B5EF4-FFF2-40B4-BE49-F238E27FC236}">
                <a16:creationId xmlns:a16="http://schemas.microsoft.com/office/drawing/2014/main" id="{DB480528-4A45-4B6A-816D-627158CCE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973" y="3115548"/>
            <a:ext cx="725134" cy="723604"/>
          </a:xfrm>
          <a:prstGeom prst="rect">
            <a:avLst/>
          </a:prstGeom>
        </p:spPr>
      </p:pic>
      <p:pic>
        <p:nvPicPr>
          <p:cNvPr id="18" name="Image 17" descr="Une image contenant chemise, dessin, chapeau&#10;&#10;Description générée automatiquement">
            <a:extLst>
              <a:ext uri="{FF2B5EF4-FFF2-40B4-BE49-F238E27FC236}">
                <a16:creationId xmlns:a16="http://schemas.microsoft.com/office/drawing/2014/main" id="{96704592-5775-41BB-AF1C-A1BD84472A0E}"/>
              </a:ext>
            </a:extLst>
          </p:cNvPr>
          <p:cNvPicPr>
            <a:picLocks noChangeAspect="1"/>
          </p:cNvPicPr>
          <p:nvPr/>
        </p:nvPicPr>
        <p:blipFill>
          <a:blip r:embed="rId5" cstate="print">
            <a:duotone>
              <a:srgbClr val="EF5FA7">
                <a:shade val="45000"/>
                <a:satMod val="135000"/>
              </a:srgbClr>
              <a:prstClr val="white"/>
            </a:duotone>
            <a:extLst>
              <a:ext uri="{28A0092B-C50C-407E-A947-70E740481C1C}">
                <a14:useLocalDpi xmlns:a14="http://schemas.microsoft.com/office/drawing/2010/main" val="0"/>
              </a:ext>
            </a:extLst>
          </a:blip>
          <a:stretch>
            <a:fillRect/>
          </a:stretch>
        </p:blipFill>
        <p:spPr>
          <a:xfrm>
            <a:off x="6251657" y="3345520"/>
            <a:ext cx="725133" cy="723603"/>
          </a:xfrm>
          <a:prstGeom prst="rect">
            <a:avLst/>
          </a:prstGeom>
        </p:spPr>
      </p:pic>
      <p:pic>
        <p:nvPicPr>
          <p:cNvPr id="19" name="Image 18" descr="Une image contenant dessin, alimentation&#10;&#10;Description générée automatiquement">
            <a:extLst>
              <a:ext uri="{FF2B5EF4-FFF2-40B4-BE49-F238E27FC236}">
                <a16:creationId xmlns:a16="http://schemas.microsoft.com/office/drawing/2014/main" id="{CFEC6799-92CC-4F02-8E14-B6648D06F94E}"/>
              </a:ext>
            </a:extLst>
          </p:cNvPr>
          <p:cNvPicPr>
            <a:picLocks noChangeAspect="1"/>
          </p:cNvPicPr>
          <p:nvPr/>
        </p:nvPicPr>
        <p:blipFill rotWithShape="1">
          <a:blip r:embed="rId6" cstate="print">
            <a:duotone>
              <a:srgbClr val="EF5FA7">
                <a:shade val="45000"/>
                <a:satMod val="135000"/>
              </a:srgbClr>
              <a:prstClr val="white"/>
            </a:duotone>
            <a:extLst>
              <a:ext uri="{28A0092B-C50C-407E-A947-70E740481C1C}">
                <a14:useLocalDpi xmlns:a14="http://schemas.microsoft.com/office/drawing/2010/main" val="0"/>
              </a:ext>
            </a:extLst>
          </a:blip>
          <a:srcRect l="17259" t="22650" r="14421" b="26995"/>
          <a:stretch/>
        </p:blipFill>
        <p:spPr>
          <a:xfrm>
            <a:off x="618171" y="2145480"/>
            <a:ext cx="530024" cy="390659"/>
          </a:xfrm>
          <a:prstGeom prst="rect">
            <a:avLst/>
          </a:prstGeom>
        </p:spPr>
      </p:pic>
      <p:pic>
        <p:nvPicPr>
          <p:cNvPr id="20" name="Image 19" descr="Une image contenant couteau&#10;&#10;Description générée automatiquement">
            <a:extLst>
              <a:ext uri="{FF2B5EF4-FFF2-40B4-BE49-F238E27FC236}">
                <a16:creationId xmlns:a16="http://schemas.microsoft.com/office/drawing/2014/main" id="{EDD85F75-243D-41E2-8BFE-B02ADD76DD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97028" y="1639892"/>
            <a:ext cx="2565843" cy="2153357"/>
          </a:xfrm>
          <a:prstGeom prst="rect">
            <a:avLst/>
          </a:prstGeom>
        </p:spPr>
      </p:pic>
      <p:cxnSp>
        <p:nvCxnSpPr>
          <p:cNvPr id="24" name="Connecteur droit avec flèche 23">
            <a:extLst>
              <a:ext uri="{FF2B5EF4-FFF2-40B4-BE49-F238E27FC236}">
                <a16:creationId xmlns:a16="http://schemas.microsoft.com/office/drawing/2014/main" id="{436D2E50-9F0B-4272-AC78-EAD5A1778292}"/>
              </a:ext>
            </a:extLst>
          </p:cNvPr>
          <p:cNvCxnSpPr>
            <a:cxnSpLocks/>
          </p:cNvCxnSpPr>
          <p:nvPr/>
        </p:nvCxnSpPr>
        <p:spPr>
          <a:xfrm flipH="1" flipV="1">
            <a:off x="3275856" y="2186892"/>
            <a:ext cx="515706" cy="89582"/>
          </a:xfrm>
          <a:prstGeom prst="straightConnector1">
            <a:avLst/>
          </a:prstGeom>
          <a:noFill/>
          <a:ln w="25400" cap="flat">
            <a:solidFill>
              <a:srgbClr val="000000"/>
            </a:solidFill>
            <a:prstDash val="solid"/>
            <a:miter lim="400000"/>
            <a:tailEnd type="triangle"/>
          </a:ln>
          <a:effectLst/>
          <a:sp3d/>
        </p:spPr>
      </p:cxnSp>
      <p:cxnSp>
        <p:nvCxnSpPr>
          <p:cNvPr id="25" name="Connecteur droit avec flèche 24">
            <a:extLst>
              <a:ext uri="{FF2B5EF4-FFF2-40B4-BE49-F238E27FC236}">
                <a16:creationId xmlns:a16="http://schemas.microsoft.com/office/drawing/2014/main" id="{8486C135-7746-4EE6-B21F-750F464FF915}"/>
              </a:ext>
            </a:extLst>
          </p:cNvPr>
          <p:cNvCxnSpPr>
            <a:cxnSpLocks/>
          </p:cNvCxnSpPr>
          <p:nvPr/>
        </p:nvCxnSpPr>
        <p:spPr>
          <a:xfrm flipV="1">
            <a:off x="5756018" y="2321334"/>
            <a:ext cx="997204" cy="435807"/>
          </a:xfrm>
          <a:prstGeom prst="straightConnector1">
            <a:avLst/>
          </a:prstGeom>
          <a:noFill/>
          <a:ln w="25400" cap="flat">
            <a:solidFill>
              <a:srgbClr val="000000"/>
            </a:solidFill>
            <a:prstDash val="solid"/>
            <a:miter lim="400000"/>
            <a:tailEnd type="triangle"/>
          </a:ln>
          <a:effectLst/>
          <a:sp3d/>
        </p:spPr>
      </p:cxnSp>
      <p:cxnSp>
        <p:nvCxnSpPr>
          <p:cNvPr id="26" name="Connecteur droit avec flèche 25">
            <a:extLst>
              <a:ext uri="{FF2B5EF4-FFF2-40B4-BE49-F238E27FC236}">
                <a16:creationId xmlns:a16="http://schemas.microsoft.com/office/drawing/2014/main" id="{FEAA669B-6081-4FEB-828B-C8340D3079AF}"/>
              </a:ext>
            </a:extLst>
          </p:cNvPr>
          <p:cNvCxnSpPr>
            <a:cxnSpLocks/>
          </p:cNvCxnSpPr>
          <p:nvPr/>
        </p:nvCxnSpPr>
        <p:spPr>
          <a:xfrm flipH="1">
            <a:off x="2606677" y="2886052"/>
            <a:ext cx="927033" cy="505958"/>
          </a:xfrm>
          <a:prstGeom prst="straightConnector1">
            <a:avLst/>
          </a:prstGeom>
          <a:noFill/>
          <a:ln w="25400" cap="flat">
            <a:solidFill>
              <a:srgbClr val="000000"/>
            </a:solidFill>
            <a:prstDash val="solid"/>
            <a:miter lim="400000"/>
            <a:tailEnd type="triangle"/>
          </a:ln>
          <a:effectLst/>
          <a:sp3d/>
        </p:spPr>
      </p:cxnSp>
      <p:sp>
        <p:nvSpPr>
          <p:cNvPr id="27" name="Signe Plus 26">
            <a:extLst>
              <a:ext uri="{FF2B5EF4-FFF2-40B4-BE49-F238E27FC236}">
                <a16:creationId xmlns:a16="http://schemas.microsoft.com/office/drawing/2014/main" id="{FA4496F1-F62F-4276-A601-E98B0EEA0261}"/>
              </a:ext>
            </a:extLst>
          </p:cNvPr>
          <p:cNvSpPr/>
          <p:nvPr/>
        </p:nvSpPr>
        <p:spPr>
          <a:xfrm>
            <a:off x="6952281" y="3562831"/>
            <a:ext cx="284584" cy="305063"/>
          </a:xfrm>
          <a:prstGeom prst="mathPlus">
            <a:avLst>
              <a:gd name="adj1" fmla="val 10291"/>
            </a:avLst>
          </a:prstGeom>
          <a:solidFill>
            <a:srgbClr val="000247"/>
          </a:solidFill>
          <a:ln w="12700" cap="flat">
            <a:noFill/>
            <a:miter lim="400000"/>
          </a:ln>
          <a:effectLst/>
          <a:sp3d/>
        </p:spPr>
        <p:txBody>
          <a:bodyPr rot="0" spcFirstLastPara="1" vertOverflow="overflow" horzOverflow="overflow" vert="horz" wrap="square" lIns="0" tIns="0" rIns="0" bIns="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fr-FR"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 name="ZoneTexte 3">
            <a:extLst>
              <a:ext uri="{FF2B5EF4-FFF2-40B4-BE49-F238E27FC236}">
                <a16:creationId xmlns:a16="http://schemas.microsoft.com/office/drawing/2014/main" id="{0820901D-1CEF-4618-A4DC-60275EB670B8}"/>
              </a:ext>
            </a:extLst>
          </p:cNvPr>
          <p:cNvSpPr txBox="1"/>
          <p:nvPr/>
        </p:nvSpPr>
        <p:spPr>
          <a:xfrm>
            <a:off x="7118420" y="2062314"/>
            <a:ext cx="1493968" cy="430887"/>
          </a:xfrm>
          <a:prstGeom prst="rect">
            <a:avLst/>
          </a:prstGeom>
          <a:noFill/>
        </p:spPr>
        <p:txBody>
          <a:bodyPr wrap="square" rtlCol="0">
            <a:spAutoFit/>
          </a:bodyPr>
          <a:lstStyle/>
          <a:p>
            <a:r>
              <a:rPr lang="fr-FR" sz="1100" b="1" dirty="0">
                <a:solidFill>
                  <a:schemeClr val="tx1">
                    <a:lumMod val="75000"/>
                    <a:lumOff val="25000"/>
                  </a:schemeClr>
                </a:solidFill>
              </a:rPr>
              <a:t>Cœur ultra absorbant</a:t>
            </a:r>
          </a:p>
          <a:p>
            <a:r>
              <a:rPr lang="fr-FR" sz="1100" dirty="0">
                <a:solidFill>
                  <a:schemeClr val="tx1">
                    <a:lumMod val="75000"/>
                    <a:lumOff val="25000"/>
                  </a:schemeClr>
                </a:solidFill>
              </a:rPr>
              <a:t>Retient les fluides</a:t>
            </a:r>
          </a:p>
        </p:txBody>
      </p:sp>
      <p:sp>
        <p:nvSpPr>
          <p:cNvPr id="28" name="ZoneTexte 27">
            <a:extLst>
              <a:ext uri="{FF2B5EF4-FFF2-40B4-BE49-F238E27FC236}">
                <a16:creationId xmlns:a16="http://schemas.microsoft.com/office/drawing/2014/main" id="{A5F96E32-6B99-44EE-B13F-A814E92F5861}"/>
              </a:ext>
            </a:extLst>
          </p:cNvPr>
          <p:cNvSpPr txBox="1"/>
          <p:nvPr/>
        </p:nvSpPr>
        <p:spPr>
          <a:xfrm>
            <a:off x="1154273" y="2071333"/>
            <a:ext cx="2321452" cy="600164"/>
          </a:xfrm>
          <a:prstGeom prst="rect">
            <a:avLst/>
          </a:prstGeom>
          <a:noFill/>
        </p:spPr>
        <p:txBody>
          <a:bodyPr wrap="square" rtlCol="0">
            <a:spAutoFit/>
          </a:bodyPr>
          <a:lstStyle/>
          <a:p>
            <a:r>
              <a:rPr lang="fr-FR" sz="1100" b="1" dirty="0">
                <a:solidFill>
                  <a:schemeClr val="tx1">
                    <a:lumMod val="75000"/>
                    <a:lumOff val="25000"/>
                  </a:schemeClr>
                </a:solidFill>
              </a:rPr>
              <a:t>Voile au contact de la zone intime </a:t>
            </a:r>
            <a:r>
              <a:rPr lang="fr-FR" sz="1100" dirty="0">
                <a:solidFill>
                  <a:schemeClr val="tx1">
                    <a:lumMod val="75000"/>
                    <a:lumOff val="25000"/>
                  </a:schemeClr>
                </a:solidFill>
              </a:rPr>
              <a:t>Absorbe les fluides et prévient la sensation d ’humidité</a:t>
            </a:r>
          </a:p>
        </p:txBody>
      </p:sp>
      <p:sp>
        <p:nvSpPr>
          <p:cNvPr id="29" name="ZoneTexte 28">
            <a:extLst>
              <a:ext uri="{FF2B5EF4-FFF2-40B4-BE49-F238E27FC236}">
                <a16:creationId xmlns:a16="http://schemas.microsoft.com/office/drawing/2014/main" id="{00C9E039-4932-479A-90F4-5E521ECEF721}"/>
              </a:ext>
            </a:extLst>
          </p:cNvPr>
          <p:cNvSpPr txBox="1"/>
          <p:nvPr/>
        </p:nvSpPr>
        <p:spPr>
          <a:xfrm>
            <a:off x="1733767" y="3261907"/>
            <a:ext cx="1162464" cy="430887"/>
          </a:xfrm>
          <a:prstGeom prst="rect">
            <a:avLst/>
          </a:prstGeom>
          <a:noFill/>
        </p:spPr>
        <p:txBody>
          <a:bodyPr wrap="square" rtlCol="0">
            <a:spAutoFit/>
          </a:bodyPr>
          <a:lstStyle/>
          <a:p>
            <a:r>
              <a:rPr lang="fr-FR" sz="1100" b="1" dirty="0">
                <a:solidFill>
                  <a:schemeClr val="tx1">
                    <a:lumMod val="75000"/>
                    <a:lumOff val="25000"/>
                  </a:schemeClr>
                </a:solidFill>
              </a:rPr>
              <a:t>Membrane imperméable</a:t>
            </a:r>
            <a:endParaRPr lang="fr-FR" sz="1100" dirty="0">
              <a:solidFill>
                <a:schemeClr val="tx1">
                  <a:lumMod val="75000"/>
                  <a:lumOff val="25000"/>
                </a:schemeClr>
              </a:solidFill>
            </a:endParaRPr>
          </a:p>
        </p:txBody>
      </p:sp>
      <p:sp>
        <p:nvSpPr>
          <p:cNvPr id="30" name="ZoneTexte 29">
            <a:extLst>
              <a:ext uri="{FF2B5EF4-FFF2-40B4-BE49-F238E27FC236}">
                <a16:creationId xmlns:a16="http://schemas.microsoft.com/office/drawing/2014/main" id="{C7D2B64E-E771-4069-AD85-7EC624462D87}"/>
              </a:ext>
            </a:extLst>
          </p:cNvPr>
          <p:cNvSpPr txBox="1"/>
          <p:nvPr/>
        </p:nvSpPr>
        <p:spPr>
          <a:xfrm>
            <a:off x="7244231" y="3589598"/>
            <a:ext cx="1432225" cy="261610"/>
          </a:xfrm>
          <a:prstGeom prst="rect">
            <a:avLst/>
          </a:prstGeom>
          <a:noFill/>
        </p:spPr>
        <p:txBody>
          <a:bodyPr wrap="square" rtlCol="0">
            <a:spAutoFit/>
          </a:bodyPr>
          <a:lstStyle/>
          <a:p>
            <a:r>
              <a:rPr lang="fr-FR" sz="1100" b="1" dirty="0">
                <a:solidFill>
                  <a:schemeClr val="tx1">
                    <a:lumMod val="75000"/>
                    <a:lumOff val="25000"/>
                  </a:schemeClr>
                </a:solidFill>
              </a:rPr>
              <a:t>Coutures </a:t>
            </a:r>
            <a:r>
              <a:rPr lang="fr-FR" sz="1100" b="1" dirty="0" err="1">
                <a:solidFill>
                  <a:schemeClr val="tx1">
                    <a:lumMod val="75000"/>
                    <a:lumOff val="25000"/>
                  </a:schemeClr>
                </a:solidFill>
              </a:rPr>
              <a:t>anti-fuites</a:t>
            </a:r>
            <a:endParaRPr lang="fr-FR" sz="1100" dirty="0">
              <a:solidFill>
                <a:schemeClr val="tx1">
                  <a:lumMod val="75000"/>
                  <a:lumOff val="25000"/>
                </a:schemeClr>
              </a:solidFill>
            </a:endParaRPr>
          </a:p>
        </p:txBody>
      </p:sp>
      <p:cxnSp>
        <p:nvCxnSpPr>
          <p:cNvPr id="32" name="Connecteur droit avec flèche 31">
            <a:extLst>
              <a:ext uri="{FF2B5EF4-FFF2-40B4-BE49-F238E27FC236}">
                <a16:creationId xmlns:a16="http://schemas.microsoft.com/office/drawing/2014/main" id="{D8782E2F-0CCF-4057-BCCA-852F01CFF8B9}"/>
              </a:ext>
            </a:extLst>
          </p:cNvPr>
          <p:cNvCxnSpPr>
            <a:cxnSpLocks/>
          </p:cNvCxnSpPr>
          <p:nvPr/>
        </p:nvCxnSpPr>
        <p:spPr>
          <a:xfrm>
            <a:off x="5554655" y="3483650"/>
            <a:ext cx="697002" cy="185757"/>
          </a:xfrm>
          <a:prstGeom prst="straightConnector1">
            <a:avLst/>
          </a:prstGeom>
          <a:noFill/>
          <a:ln w="25400" cap="flat">
            <a:solidFill>
              <a:srgbClr val="000000"/>
            </a:solidFill>
            <a:prstDash val="solid"/>
            <a:miter lim="400000"/>
            <a:tailEnd type="triangle"/>
          </a:ln>
          <a:effectLst/>
          <a:sp3d/>
        </p:spPr>
      </p:cxnSp>
      <p:sp>
        <p:nvSpPr>
          <p:cNvPr id="34" name="ZoneTexte 33">
            <a:extLst>
              <a:ext uri="{FF2B5EF4-FFF2-40B4-BE49-F238E27FC236}">
                <a16:creationId xmlns:a16="http://schemas.microsoft.com/office/drawing/2014/main" id="{1F986E50-C064-488F-9263-29B4F68EA5B1}"/>
              </a:ext>
            </a:extLst>
          </p:cNvPr>
          <p:cNvSpPr txBox="1"/>
          <p:nvPr/>
        </p:nvSpPr>
        <p:spPr>
          <a:xfrm>
            <a:off x="392348" y="3889123"/>
            <a:ext cx="8337026" cy="646331"/>
          </a:xfrm>
          <a:prstGeom prst="rect">
            <a:avLst/>
          </a:prstGeom>
          <a:noFill/>
        </p:spPr>
        <p:txBody>
          <a:bodyPr wrap="square" rtlCol="0">
            <a:spAutoFit/>
          </a:bodyPr>
          <a:lstStyle/>
          <a:p>
            <a:pPr algn="ctr"/>
            <a:r>
              <a:rPr lang="fr-FR" sz="1200" b="1" dirty="0">
                <a:solidFill>
                  <a:srgbClr val="A71B74"/>
                </a:solidFill>
              </a:rPr>
              <a:t>COMPOSITION de la Culotte ultra absorbante </a:t>
            </a:r>
            <a:r>
              <a:rPr lang="fr-FR" sz="1200" dirty="0">
                <a:solidFill>
                  <a:srgbClr val="A71B74"/>
                </a:solidFill>
                <a:latin typeface="Arial Black"/>
                <a:cs typeface="Arial Black"/>
              </a:rPr>
              <a:t>SAFORELLE</a:t>
            </a:r>
            <a:r>
              <a:rPr lang="fr-FR" sz="1200" baseline="30000" dirty="0">
                <a:solidFill>
                  <a:srgbClr val="A71B74"/>
                </a:solidFill>
                <a:latin typeface="Arial Black"/>
                <a:cs typeface="Arial Black"/>
              </a:rPr>
              <a:t>®</a:t>
            </a:r>
            <a:r>
              <a:rPr lang="fr-FR" sz="1200" b="1" dirty="0">
                <a:solidFill>
                  <a:srgbClr val="A71B74"/>
                </a:solidFill>
              </a:rPr>
              <a:t> </a:t>
            </a:r>
            <a:r>
              <a:rPr lang="fr-FR" sz="1200" b="1" i="1" dirty="0" err="1">
                <a:solidFill>
                  <a:srgbClr val="A71B74"/>
                </a:solidFill>
              </a:rPr>
              <a:t>Teens</a:t>
            </a:r>
            <a:r>
              <a:rPr lang="fr-FR" sz="1200" b="1" dirty="0">
                <a:solidFill>
                  <a:srgbClr val="A71B74"/>
                </a:solidFill>
              </a:rPr>
              <a:t>:</a:t>
            </a:r>
            <a:br>
              <a:rPr lang="fr-FR" sz="1200" b="1" dirty="0">
                <a:solidFill>
                  <a:srgbClr val="A71B74"/>
                </a:solidFill>
              </a:rPr>
            </a:br>
            <a:r>
              <a:rPr lang="fr-FR" sz="1200" b="1" dirty="0">
                <a:solidFill>
                  <a:schemeClr val="tx1">
                    <a:lumMod val="75000"/>
                    <a:lumOff val="25000"/>
                  </a:schemeClr>
                </a:solidFill>
              </a:rPr>
              <a:t>95% coton</a:t>
            </a:r>
            <a:r>
              <a:rPr lang="fr-FR" sz="1200" dirty="0">
                <a:solidFill>
                  <a:schemeClr val="tx1">
                    <a:lumMod val="75000"/>
                    <a:lumOff val="25000"/>
                  </a:schemeClr>
                </a:solidFill>
              </a:rPr>
              <a:t>, 5% </a:t>
            </a:r>
            <a:r>
              <a:rPr lang="fr-FR" sz="1200" dirty="0" err="1">
                <a:solidFill>
                  <a:schemeClr val="tx1">
                    <a:lumMod val="75000"/>
                    <a:lumOff val="25000"/>
                  </a:schemeClr>
                </a:solidFill>
              </a:rPr>
              <a:t>elasthane</a:t>
            </a:r>
            <a:br>
              <a:rPr lang="fr-FR" sz="1200" dirty="0">
                <a:solidFill>
                  <a:schemeClr val="tx1">
                    <a:lumMod val="75000"/>
                    <a:lumOff val="25000"/>
                  </a:schemeClr>
                </a:solidFill>
              </a:rPr>
            </a:br>
            <a:r>
              <a:rPr lang="fr-FR" sz="1200" dirty="0">
                <a:solidFill>
                  <a:schemeClr val="tx1">
                    <a:lumMod val="75000"/>
                    <a:lumOff val="25000"/>
                  </a:schemeClr>
                </a:solidFill>
              </a:rPr>
              <a:t>Zone absorbante : 27% viscose, 25% coton, 20% propylène, 18% polyester, 10% lyocell</a:t>
            </a:r>
            <a:endParaRPr lang="fr-FR" sz="1200" baseline="30000" dirty="0">
              <a:solidFill>
                <a:schemeClr val="tx1">
                  <a:lumMod val="75000"/>
                  <a:lumOff val="25000"/>
                </a:schemeClr>
              </a:solidFill>
            </a:endParaRPr>
          </a:p>
        </p:txBody>
      </p:sp>
    </p:spTree>
    <p:extLst>
      <p:ext uri="{BB962C8B-B14F-4D97-AF65-F5344CB8AC3E}">
        <p14:creationId xmlns:p14="http://schemas.microsoft.com/office/powerpoint/2010/main" val="3839805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37201" y="1249383"/>
            <a:ext cx="2016224" cy="225189"/>
          </a:xfrm>
          <a:prstGeom prst="rect">
            <a:avLst/>
          </a:prstGeom>
          <a:solidFill>
            <a:srgbClr val="B85093"/>
          </a:solidFill>
          <a:ln>
            <a:solidFill>
              <a:srgbClr val="B85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fr-FR" sz="1600" i="0" u="none" strike="noStrike" kern="1200" cap="none" spc="0" normalizeH="0" baseline="0" noProof="0" dirty="0">
                <a:ln>
                  <a:noFill/>
                </a:ln>
                <a:solidFill>
                  <a:prstClr val="white"/>
                </a:solidFill>
                <a:effectLst/>
                <a:uLnTx/>
                <a:uFillTx/>
                <a:ea typeface="+mn-ea"/>
                <a:cs typeface="Arial Black"/>
              </a:rPr>
              <a:t>SES ATOUTS</a:t>
            </a:r>
          </a:p>
        </p:txBody>
      </p:sp>
      <p:sp>
        <p:nvSpPr>
          <p:cNvPr id="11" name="ZoneTexte 10"/>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LA CULOTTE ULTRA ABSORBANTE</a:t>
            </a:r>
            <a:endParaRPr lang="fr-FR" sz="2400" dirty="0">
              <a:solidFill>
                <a:srgbClr val="FF6600"/>
              </a:solidFill>
              <a:latin typeface="Arial Black"/>
              <a:cs typeface="Arial Black"/>
            </a:endParaRPr>
          </a:p>
        </p:txBody>
      </p:sp>
      <p:sp>
        <p:nvSpPr>
          <p:cNvPr id="18" name="ZoneTexte 17"/>
          <p:cNvSpPr txBox="1"/>
          <p:nvPr/>
        </p:nvSpPr>
        <p:spPr>
          <a:xfrm>
            <a:off x="3292812" y="1635646"/>
            <a:ext cx="5442143" cy="2800767"/>
          </a:xfrm>
          <a:prstGeom prst="rect">
            <a:avLst/>
          </a:prstGeom>
          <a:noFill/>
        </p:spPr>
        <p:txBody>
          <a:bodyPr wrap="square" rtlCol="0">
            <a:spAutoFit/>
          </a:bodyPr>
          <a:lstStyle/>
          <a:p>
            <a:pPr algn="just" defTabSz="457200">
              <a:lnSpc>
                <a:spcPct val="200000"/>
              </a:lnSpc>
              <a:defRPr/>
            </a:pPr>
            <a:r>
              <a:rPr lang="fr-FR" sz="1400" b="1" dirty="0">
                <a:solidFill>
                  <a:srgbClr val="8C006C"/>
                </a:solidFill>
              </a:rPr>
              <a:t>Discrète </a:t>
            </a:r>
            <a:r>
              <a:rPr lang="fr-FR" sz="1400" dirty="0">
                <a:solidFill>
                  <a:schemeClr val="tx1">
                    <a:lumMod val="75000"/>
                    <a:lumOff val="25000"/>
                  </a:schemeClr>
                </a:solidFill>
              </a:rPr>
              <a:t>et </a:t>
            </a:r>
            <a:r>
              <a:rPr lang="fr-FR" sz="1400" b="1" dirty="0">
                <a:solidFill>
                  <a:srgbClr val="8C006C"/>
                </a:solidFill>
              </a:rPr>
              <a:t>conformable. Coupe adaptée </a:t>
            </a:r>
            <a:r>
              <a:rPr lang="fr-FR" sz="1400" dirty="0">
                <a:solidFill>
                  <a:schemeClr val="tx1">
                    <a:lumMod val="75000"/>
                    <a:lumOff val="25000"/>
                  </a:schemeClr>
                </a:solidFill>
              </a:rPr>
              <a:t>aux jeunes filles (12 et 14 ans )</a:t>
            </a:r>
            <a:endParaRPr lang="fr-FR" sz="1400" b="1" dirty="0">
              <a:solidFill>
                <a:srgbClr val="8C006C"/>
              </a:solidFill>
            </a:endParaRPr>
          </a:p>
          <a:p>
            <a:pPr algn="just" defTabSz="457200">
              <a:lnSpc>
                <a:spcPct val="200000"/>
              </a:lnSpc>
              <a:spcAft>
                <a:spcPts val="1200"/>
              </a:spcAft>
              <a:defRPr/>
            </a:pPr>
            <a:r>
              <a:rPr lang="fr-FR" sz="1400" b="1" dirty="0">
                <a:solidFill>
                  <a:srgbClr val="8C006C"/>
                </a:solidFill>
              </a:rPr>
              <a:t>Ultra absorbante</a:t>
            </a:r>
            <a:endParaRPr lang="fr-FR" sz="1600" dirty="0">
              <a:solidFill>
                <a:srgbClr val="8C006C"/>
              </a:solidFill>
            </a:endParaRPr>
          </a:p>
          <a:p>
            <a:pPr algn="just" defTabSz="457200">
              <a:defRPr/>
            </a:pPr>
            <a:r>
              <a:rPr lang="fr-FR" sz="1400" b="1" dirty="0" err="1">
                <a:solidFill>
                  <a:srgbClr val="8C006C"/>
                </a:solidFill>
              </a:rPr>
              <a:t>Anti-fuite</a:t>
            </a:r>
            <a:r>
              <a:rPr lang="fr-FR" sz="1400" b="1" dirty="0">
                <a:solidFill>
                  <a:srgbClr val="8C006C"/>
                </a:solidFill>
              </a:rPr>
              <a:t> et anti-humidité</a:t>
            </a:r>
            <a:r>
              <a:rPr lang="fr-FR" sz="1400" b="1" baseline="30000" dirty="0">
                <a:solidFill>
                  <a:srgbClr val="8C006C"/>
                </a:solidFill>
              </a:rPr>
              <a:t>7</a:t>
            </a:r>
            <a:r>
              <a:rPr lang="fr-FR" sz="1400" b="1" dirty="0">
                <a:solidFill>
                  <a:srgbClr val="8C006C"/>
                </a:solidFill>
              </a:rPr>
              <a:t> : </a:t>
            </a:r>
            <a:r>
              <a:rPr lang="fr-FR" sz="1400" dirty="0">
                <a:solidFill>
                  <a:schemeClr val="tx1">
                    <a:lumMod val="75000"/>
                    <a:lumOff val="25000"/>
                  </a:schemeClr>
                </a:solidFill>
              </a:rPr>
              <a:t>technologie de textiles </a:t>
            </a:r>
            <a:r>
              <a:rPr lang="fr-FR" sz="1400" dirty="0" err="1">
                <a:solidFill>
                  <a:schemeClr val="tx1">
                    <a:lumMod val="75000"/>
                    <a:lumOff val="25000"/>
                  </a:schemeClr>
                </a:solidFill>
              </a:rPr>
              <a:t>multi-couches</a:t>
            </a:r>
            <a:r>
              <a:rPr lang="fr-FR" sz="1400" dirty="0">
                <a:solidFill>
                  <a:schemeClr val="tx1">
                    <a:lumMod val="75000"/>
                    <a:lumOff val="25000"/>
                  </a:schemeClr>
                </a:solidFill>
              </a:rPr>
              <a:t> Absorbe les fluides et prévient la sensation d’humidité</a:t>
            </a:r>
          </a:p>
          <a:p>
            <a:pPr algn="just" defTabSz="457200">
              <a:lnSpc>
                <a:spcPct val="200000"/>
              </a:lnSpc>
              <a:defRPr/>
            </a:pPr>
            <a:r>
              <a:rPr lang="fr-FR" sz="1400" dirty="0">
                <a:solidFill>
                  <a:schemeClr val="tx1">
                    <a:lumMod val="75000"/>
                    <a:lumOff val="25000"/>
                  </a:schemeClr>
                </a:solidFill>
              </a:rPr>
              <a:t>Un </a:t>
            </a:r>
            <a:r>
              <a:rPr lang="fr-FR" sz="1400" b="1" dirty="0">
                <a:solidFill>
                  <a:srgbClr val="8C006C"/>
                </a:solidFill>
              </a:rPr>
              <a:t>motif </a:t>
            </a:r>
            <a:r>
              <a:rPr lang="fr-FR" sz="1400" dirty="0">
                <a:solidFill>
                  <a:schemeClr val="tx1">
                    <a:lumMod val="75000"/>
                    <a:lumOff val="25000"/>
                  </a:schemeClr>
                </a:solidFill>
              </a:rPr>
              <a:t>imprimé </a:t>
            </a:r>
            <a:r>
              <a:rPr lang="fr-FR" sz="1400" b="1" dirty="0">
                <a:solidFill>
                  <a:srgbClr val="8C006C"/>
                </a:solidFill>
              </a:rPr>
              <a:t>tendance </a:t>
            </a:r>
            <a:r>
              <a:rPr lang="fr-FR" sz="1400" dirty="0">
                <a:solidFill>
                  <a:schemeClr val="tx1">
                    <a:lumMod val="75000"/>
                    <a:lumOff val="25000"/>
                  </a:schemeClr>
                </a:solidFill>
              </a:rPr>
              <a:t>sur le marché des ados</a:t>
            </a:r>
          </a:p>
          <a:p>
            <a:pPr algn="just" defTabSz="457200">
              <a:lnSpc>
                <a:spcPct val="200000"/>
              </a:lnSpc>
              <a:defRPr/>
            </a:pPr>
            <a:r>
              <a:rPr lang="fr-FR" sz="1400" b="1" dirty="0">
                <a:solidFill>
                  <a:srgbClr val="8C006C"/>
                </a:solidFill>
              </a:rPr>
              <a:t>Écologique : </a:t>
            </a:r>
            <a:r>
              <a:rPr lang="fr-FR" sz="1400" dirty="0">
                <a:solidFill>
                  <a:schemeClr val="tx1">
                    <a:lumMod val="75000"/>
                    <a:lumOff val="25000"/>
                  </a:schemeClr>
                </a:solidFill>
              </a:rPr>
              <a:t>lavable &amp; réutilisable</a:t>
            </a:r>
            <a:endParaRPr lang="fr-FR" sz="1400" baseline="30000" dirty="0">
              <a:solidFill>
                <a:schemeClr val="tx1">
                  <a:lumMod val="75000"/>
                  <a:lumOff val="25000"/>
                </a:schemeClr>
              </a:solidFill>
              <a:cs typeface="Helvetica Light"/>
            </a:endParaRPr>
          </a:p>
          <a:p>
            <a:pPr algn="just" defTabSz="457200">
              <a:defRPr/>
            </a:pPr>
            <a:endParaRPr lang="fr-FR" sz="1200" b="1" dirty="0">
              <a:solidFill>
                <a:srgbClr val="8C006C"/>
              </a:solidFill>
            </a:endParaRPr>
          </a:p>
          <a:p>
            <a:pPr algn="just" defTabSz="457200">
              <a:defRPr/>
            </a:pPr>
            <a:r>
              <a:rPr lang="fr-FR" sz="1400" b="1" dirty="0">
                <a:solidFill>
                  <a:srgbClr val="8C006C"/>
                </a:solidFill>
              </a:rPr>
              <a:t>Hypoallergénique</a:t>
            </a:r>
            <a:endParaRPr lang="fr-FR" sz="1400" baseline="30000" dirty="0">
              <a:solidFill>
                <a:srgbClr val="8C006C"/>
              </a:solidFill>
              <a:cs typeface="Helvetica Light"/>
            </a:endParaRPr>
          </a:p>
        </p:txBody>
      </p:sp>
      <p:pic>
        <p:nvPicPr>
          <p:cNvPr id="15" name="Image 14">
            <a:extLst>
              <a:ext uri="{FF2B5EF4-FFF2-40B4-BE49-F238E27FC236}">
                <a16:creationId xmlns:a16="http://schemas.microsoft.com/office/drawing/2014/main" id="{4B47FB5D-9117-4702-8868-B96800BB0C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1615" y="780416"/>
            <a:ext cx="440183" cy="439254"/>
          </a:xfrm>
          <a:prstGeom prst="rect">
            <a:avLst/>
          </a:prstGeom>
        </p:spPr>
      </p:pic>
      <p:pic>
        <p:nvPicPr>
          <p:cNvPr id="17" name="Image 16">
            <a:extLst>
              <a:ext uri="{FF2B5EF4-FFF2-40B4-BE49-F238E27FC236}">
                <a16:creationId xmlns:a16="http://schemas.microsoft.com/office/drawing/2014/main" id="{44330667-AB19-4CC6-B559-3E3D007484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1638" y="3529419"/>
            <a:ext cx="437396" cy="437396"/>
          </a:xfrm>
          <a:prstGeom prst="rect">
            <a:avLst/>
          </a:prstGeom>
        </p:spPr>
      </p:pic>
      <p:pic>
        <p:nvPicPr>
          <p:cNvPr id="23" name="Image 22">
            <a:extLst>
              <a:ext uri="{FF2B5EF4-FFF2-40B4-BE49-F238E27FC236}">
                <a16:creationId xmlns:a16="http://schemas.microsoft.com/office/drawing/2014/main" id="{CB5407AD-67FA-430A-B951-8A6644AB6A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1638" y="3966815"/>
            <a:ext cx="437396" cy="437396"/>
          </a:xfrm>
          <a:prstGeom prst="rect">
            <a:avLst/>
          </a:prstGeom>
        </p:spPr>
      </p:pic>
      <p:pic>
        <p:nvPicPr>
          <p:cNvPr id="25" name="Image 24">
            <a:extLst>
              <a:ext uri="{FF2B5EF4-FFF2-40B4-BE49-F238E27FC236}">
                <a16:creationId xmlns:a16="http://schemas.microsoft.com/office/drawing/2014/main" id="{9E8AD1DC-931C-4412-8703-C5A217FD42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7969" y="1684515"/>
            <a:ext cx="437396" cy="437396"/>
          </a:xfrm>
          <a:prstGeom prst="rect">
            <a:avLst/>
          </a:prstGeom>
        </p:spPr>
      </p:pic>
      <p:grpSp>
        <p:nvGrpSpPr>
          <p:cNvPr id="5" name="Groupe 4">
            <a:extLst>
              <a:ext uri="{FF2B5EF4-FFF2-40B4-BE49-F238E27FC236}">
                <a16:creationId xmlns:a16="http://schemas.microsoft.com/office/drawing/2014/main" id="{63951399-8EF7-4DAF-A8AC-B8022FDC4FA9}"/>
              </a:ext>
            </a:extLst>
          </p:cNvPr>
          <p:cNvGrpSpPr/>
          <p:nvPr/>
        </p:nvGrpSpPr>
        <p:grpSpPr>
          <a:xfrm>
            <a:off x="9606667" y="1788516"/>
            <a:ext cx="496181" cy="966227"/>
            <a:chOff x="3206650" y="3645435"/>
            <a:chExt cx="496181" cy="966227"/>
          </a:xfrm>
        </p:grpSpPr>
        <p:pic>
          <p:nvPicPr>
            <p:cNvPr id="2" name="Image 1">
              <a:extLst>
                <a:ext uri="{FF2B5EF4-FFF2-40B4-BE49-F238E27FC236}">
                  <a16:creationId xmlns:a16="http://schemas.microsoft.com/office/drawing/2014/main" id="{45AE55F0-851B-470E-A3E4-BA399C11F829}"/>
                </a:ext>
              </a:extLst>
            </p:cNvPr>
            <p:cNvPicPr>
              <a:picLocks noChangeAspect="1"/>
            </p:cNvPicPr>
            <p:nvPr/>
          </p:nvPicPr>
          <p:blipFill>
            <a:blip r:embed="rId7">
              <a:clrChange>
                <a:clrFrom>
                  <a:srgbClr val="FDEDF1"/>
                </a:clrFrom>
                <a:clrTo>
                  <a:srgbClr val="FDEDF1">
                    <a:alpha val="0"/>
                  </a:srgbClr>
                </a:clrTo>
              </a:clrChange>
              <a:extLst>
                <a:ext uri="{BEBA8EAE-BF5A-486C-A8C5-ECC9F3942E4B}">
                  <a14:imgProps xmlns:a14="http://schemas.microsoft.com/office/drawing/2010/main">
                    <a14:imgLayer r:embed="rId8">
                      <a14:imgEffect>
                        <a14:backgroundRemoval t="4673" b="97196" l="8696" r="88696">
                          <a14:foregroundMark x1="29565" y1="12150" x2="8696" y2="56075"/>
                          <a14:foregroundMark x1="8696" y1="56075" x2="39130" y2="92523"/>
                          <a14:foregroundMark x1="39130" y1="92523" x2="82609" y2="78505"/>
                          <a14:foregroundMark x1="82609" y1="78505" x2="88696" y2="28972"/>
                          <a14:foregroundMark x1="88696" y1="28972" x2="50435" y2="4673"/>
                          <a14:foregroundMark x1="50435" y1="4673" x2="21739" y2="14953"/>
                          <a14:foregroundMark x1="38261" y1="96262" x2="66087" y2="97196"/>
                        </a14:backgroundRemoval>
                      </a14:imgEffect>
                    </a14:imgLayer>
                  </a14:imgProps>
                </a:ext>
              </a:extLst>
            </a:blip>
            <a:stretch>
              <a:fillRect/>
            </a:stretch>
          </p:blipFill>
          <p:spPr>
            <a:xfrm>
              <a:off x="3206650" y="3645435"/>
              <a:ext cx="496181" cy="461665"/>
            </a:xfrm>
            <a:prstGeom prst="rect">
              <a:avLst/>
            </a:prstGeom>
          </p:spPr>
        </p:pic>
        <p:sp>
          <p:nvSpPr>
            <p:cNvPr id="4" name="Ellipse 3">
              <a:extLst>
                <a:ext uri="{FF2B5EF4-FFF2-40B4-BE49-F238E27FC236}">
                  <a16:creationId xmlns:a16="http://schemas.microsoft.com/office/drawing/2014/main" id="{8CDA0731-BDDC-4C78-813C-F9FA658F96E3}"/>
                </a:ext>
              </a:extLst>
            </p:cNvPr>
            <p:cNvSpPr/>
            <p:nvPr/>
          </p:nvSpPr>
          <p:spPr>
            <a:xfrm>
              <a:off x="3239141" y="4176773"/>
              <a:ext cx="431198" cy="434889"/>
            </a:xfrm>
            <a:prstGeom prst="ellipse">
              <a:avLst/>
            </a:prstGeom>
            <a:noFill/>
            <a:ln w="12700">
              <a:solidFill>
                <a:srgbClr val="A3198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Demi-cadre 15">
            <a:extLst>
              <a:ext uri="{FF2B5EF4-FFF2-40B4-BE49-F238E27FC236}">
                <a16:creationId xmlns:a16="http://schemas.microsoft.com/office/drawing/2014/main" id="{487FCCE7-F9E3-4EFB-9F3C-F429B893F5AA}"/>
              </a:ext>
            </a:extLst>
          </p:cNvPr>
          <p:cNvSpPr/>
          <p:nvPr/>
        </p:nvSpPr>
        <p:spPr>
          <a:xfrm flipH="1" flipV="1">
            <a:off x="2499438" y="3865006"/>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pic>
        <p:nvPicPr>
          <p:cNvPr id="20" name="Image 19">
            <a:extLst>
              <a:ext uri="{FF2B5EF4-FFF2-40B4-BE49-F238E27FC236}">
                <a16:creationId xmlns:a16="http://schemas.microsoft.com/office/drawing/2014/main" id="{A54FDD17-830E-4160-B5AD-13B58160504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8616" t="18581" r="18616"/>
          <a:stretch/>
        </p:blipFill>
        <p:spPr>
          <a:xfrm>
            <a:off x="539552" y="1278494"/>
            <a:ext cx="2016224" cy="2615345"/>
          </a:xfrm>
          <a:prstGeom prst="rect">
            <a:avLst/>
          </a:prstGeom>
        </p:spPr>
      </p:pic>
      <p:pic>
        <p:nvPicPr>
          <p:cNvPr id="26" name="Image 25" descr="Une image contenant chemise, dessin, chapeau&#10;&#10;Description générée automatiquement">
            <a:extLst>
              <a:ext uri="{FF2B5EF4-FFF2-40B4-BE49-F238E27FC236}">
                <a16:creationId xmlns:a16="http://schemas.microsoft.com/office/drawing/2014/main" id="{F2F15E69-16F2-4625-8850-FC734F6C22A0}"/>
              </a:ext>
            </a:extLst>
          </p:cNvPr>
          <p:cNvPicPr>
            <a:picLocks noChangeAspect="1"/>
          </p:cNvPicPr>
          <p:nvPr/>
        </p:nvPicPr>
        <p:blipFill>
          <a:blip r:embed="rId10" cstate="print">
            <a:duotone>
              <a:srgbClr val="EF5FA7">
                <a:shade val="45000"/>
                <a:satMod val="135000"/>
              </a:srgbClr>
              <a:prstClr val="white"/>
            </a:duotone>
            <a:extLst>
              <a:ext uri="{28A0092B-C50C-407E-A947-70E740481C1C}">
                <a14:useLocalDpi xmlns:a14="http://schemas.microsoft.com/office/drawing/2010/main" val="0"/>
              </a:ext>
            </a:extLst>
          </a:blip>
          <a:stretch>
            <a:fillRect/>
          </a:stretch>
        </p:blipFill>
        <p:spPr>
          <a:xfrm>
            <a:off x="7528900" y="4478792"/>
            <a:ext cx="725133" cy="723603"/>
          </a:xfrm>
          <a:prstGeom prst="rect">
            <a:avLst/>
          </a:prstGeom>
        </p:spPr>
      </p:pic>
      <p:pic>
        <p:nvPicPr>
          <p:cNvPr id="27" name="Image 26" descr="Une image contenant dessin, alimentation&#10;&#10;Description générée automatiquement">
            <a:extLst>
              <a:ext uri="{FF2B5EF4-FFF2-40B4-BE49-F238E27FC236}">
                <a16:creationId xmlns:a16="http://schemas.microsoft.com/office/drawing/2014/main" id="{8C85D837-3883-4992-86BB-433115CE36AF}"/>
              </a:ext>
            </a:extLst>
          </p:cNvPr>
          <p:cNvPicPr>
            <a:picLocks noChangeAspect="1"/>
          </p:cNvPicPr>
          <p:nvPr/>
        </p:nvPicPr>
        <p:blipFill rotWithShape="1">
          <a:blip r:embed="rId11" cstate="print">
            <a:duotone>
              <a:srgbClr val="EF5FA7">
                <a:shade val="45000"/>
                <a:satMod val="135000"/>
              </a:srgbClr>
              <a:prstClr val="white"/>
            </a:duotone>
            <a:extLst>
              <a:ext uri="{28A0092B-C50C-407E-A947-70E740481C1C}">
                <a14:useLocalDpi xmlns:a14="http://schemas.microsoft.com/office/drawing/2010/main" val="0"/>
              </a:ext>
            </a:extLst>
          </a:blip>
          <a:srcRect l="17259" t="22650" r="14421" b="26995"/>
          <a:stretch/>
        </p:blipFill>
        <p:spPr>
          <a:xfrm>
            <a:off x="9950885" y="4166069"/>
            <a:ext cx="530024" cy="390659"/>
          </a:xfrm>
          <a:prstGeom prst="rect">
            <a:avLst/>
          </a:prstGeom>
        </p:spPr>
      </p:pic>
      <p:grpSp>
        <p:nvGrpSpPr>
          <p:cNvPr id="9" name="Groupe 8">
            <a:extLst>
              <a:ext uri="{FF2B5EF4-FFF2-40B4-BE49-F238E27FC236}">
                <a16:creationId xmlns:a16="http://schemas.microsoft.com/office/drawing/2014/main" id="{7280C664-3FD7-4EFF-B8BB-2441B4E076B9}"/>
              </a:ext>
            </a:extLst>
          </p:cNvPr>
          <p:cNvGrpSpPr/>
          <p:nvPr/>
        </p:nvGrpSpPr>
        <p:grpSpPr>
          <a:xfrm>
            <a:off x="2882456" y="1609684"/>
            <a:ext cx="431198" cy="652883"/>
            <a:chOff x="7313301" y="952052"/>
            <a:chExt cx="431198" cy="652883"/>
          </a:xfrm>
        </p:grpSpPr>
        <p:pic>
          <p:nvPicPr>
            <p:cNvPr id="28" name="Image 27">
              <a:extLst>
                <a:ext uri="{FF2B5EF4-FFF2-40B4-BE49-F238E27FC236}">
                  <a16:creationId xmlns:a16="http://schemas.microsoft.com/office/drawing/2014/main" id="{46DA688F-AFF6-4A8E-86BA-7890AE042788}"/>
                </a:ext>
              </a:extLst>
            </p:cNvPr>
            <p:cNvPicPr>
              <a:picLocks noChangeAspect="1"/>
            </p:cNvPicPr>
            <p:nvPr/>
          </p:nvPicPr>
          <p:blipFill rotWithShape="1">
            <a:blip r:embed="rId12" cstate="print">
              <a:duotone>
                <a:prstClr val="black"/>
                <a:srgbClr val="A31982">
                  <a:tint val="45000"/>
                  <a:satMod val="400000"/>
                </a:srgbClr>
              </a:duotone>
              <a:extLst>
                <a:ext uri="{28A0092B-C50C-407E-A947-70E740481C1C}">
                  <a14:useLocalDpi xmlns:a14="http://schemas.microsoft.com/office/drawing/2010/main" val="0"/>
                </a:ext>
              </a:extLst>
            </a:blip>
            <a:srcRect l="53806"/>
            <a:stretch/>
          </p:blipFill>
          <p:spPr>
            <a:xfrm rot="19933989">
              <a:off x="7378672" y="952052"/>
              <a:ext cx="359502" cy="652883"/>
            </a:xfrm>
            <a:prstGeom prst="rect">
              <a:avLst/>
            </a:prstGeom>
          </p:spPr>
        </p:pic>
        <p:sp>
          <p:nvSpPr>
            <p:cNvPr id="29" name="Ellipse 28">
              <a:extLst>
                <a:ext uri="{FF2B5EF4-FFF2-40B4-BE49-F238E27FC236}">
                  <a16:creationId xmlns:a16="http://schemas.microsoft.com/office/drawing/2014/main" id="{1C4334A4-5FF2-4D1F-95DC-E22DABBE0B0C}"/>
                </a:ext>
              </a:extLst>
            </p:cNvPr>
            <p:cNvSpPr/>
            <p:nvPr/>
          </p:nvSpPr>
          <p:spPr>
            <a:xfrm>
              <a:off x="7313301" y="1061049"/>
              <a:ext cx="431198" cy="434889"/>
            </a:xfrm>
            <a:prstGeom prst="ellipse">
              <a:avLst/>
            </a:prstGeom>
            <a:noFill/>
            <a:ln w="12700">
              <a:solidFill>
                <a:srgbClr val="A3198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10" name="Groupe 9">
            <a:extLst>
              <a:ext uri="{FF2B5EF4-FFF2-40B4-BE49-F238E27FC236}">
                <a16:creationId xmlns:a16="http://schemas.microsoft.com/office/drawing/2014/main" id="{3C08CB16-B21B-4C39-8867-428594A2D73D}"/>
              </a:ext>
            </a:extLst>
          </p:cNvPr>
          <p:cNvGrpSpPr/>
          <p:nvPr/>
        </p:nvGrpSpPr>
        <p:grpSpPr>
          <a:xfrm>
            <a:off x="2843808" y="2161177"/>
            <a:ext cx="527731" cy="527731"/>
            <a:chOff x="7932701" y="1779662"/>
            <a:chExt cx="527731" cy="527731"/>
          </a:xfrm>
        </p:grpSpPr>
        <p:pic>
          <p:nvPicPr>
            <p:cNvPr id="22" name="Image 21" descr="Une image contenant dessin, chemise, alimentation&#10;&#10;Description générée automatiquement">
              <a:extLst>
                <a:ext uri="{FF2B5EF4-FFF2-40B4-BE49-F238E27FC236}">
                  <a16:creationId xmlns:a16="http://schemas.microsoft.com/office/drawing/2014/main" id="{DE5BEA44-482E-4375-ADCF-D15B05256C5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32701" y="1779662"/>
              <a:ext cx="527731" cy="527731"/>
            </a:xfrm>
            <a:prstGeom prst="rect">
              <a:avLst/>
            </a:prstGeom>
          </p:spPr>
        </p:pic>
        <p:sp>
          <p:nvSpPr>
            <p:cNvPr id="30" name="Ellipse 29">
              <a:extLst>
                <a:ext uri="{FF2B5EF4-FFF2-40B4-BE49-F238E27FC236}">
                  <a16:creationId xmlns:a16="http://schemas.microsoft.com/office/drawing/2014/main" id="{C6B0AEE8-27BE-4F05-A1C3-F012C6F33D1F}"/>
                </a:ext>
              </a:extLst>
            </p:cNvPr>
            <p:cNvSpPr/>
            <p:nvPr/>
          </p:nvSpPr>
          <p:spPr>
            <a:xfrm>
              <a:off x="7970531" y="1796990"/>
              <a:ext cx="431198" cy="434889"/>
            </a:xfrm>
            <a:prstGeom prst="ellipse">
              <a:avLst/>
            </a:prstGeom>
            <a:noFill/>
            <a:ln w="12700">
              <a:solidFill>
                <a:srgbClr val="A3198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8B774E72-F2BA-449B-851E-D30E9ECA441F}"/>
              </a:ext>
            </a:extLst>
          </p:cNvPr>
          <p:cNvGrpSpPr/>
          <p:nvPr/>
        </p:nvGrpSpPr>
        <p:grpSpPr>
          <a:xfrm>
            <a:off x="2849900" y="2602415"/>
            <a:ext cx="496181" cy="495134"/>
            <a:chOff x="9350703" y="3647567"/>
            <a:chExt cx="496181" cy="495134"/>
          </a:xfrm>
        </p:grpSpPr>
        <p:pic>
          <p:nvPicPr>
            <p:cNvPr id="24" name="Image 23" descr="Une image contenant dessin, chemise&#10;&#10;Description générée automatiquement">
              <a:extLst>
                <a:ext uri="{FF2B5EF4-FFF2-40B4-BE49-F238E27FC236}">
                  <a16:creationId xmlns:a16="http://schemas.microsoft.com/office/drawing/2014/main" id="{D1542011-F63B-4FF1-89AC-9B0551D0BECD}"/>
                </a:ext>
              </a:extLst>
            </p:cNvPr>
            <p:cNvPicPr>
              <a:picLocks noChangeAspect="1"/>
            </p:cNvPicPr>
            <p:nvPr/>
          </p:nvPicPr>
          <p:blipFill>
            <a:blip r:embed="rId14" cstate="print">
              <a:duotone>
                <a:prstClr val="black"/>
                <a:srgbClr val="A71B74">
                  <a:tint val="45000"/>
                  <a:satMod val="400000"/>
                </a:srgbClr>
              </a:duotone>
              <a:extLst>
                <a:ext uri="{28A0092B-C50C-407E-A947-70E740481C1C}">
                  <a14:useLocalDpi xmlns:a14="http://schemas.microsoft.com/office/drawing/2010/main" val="0"/>
                </a:ext>
              </a:extLst>
            </a:blip>
            <a:stretch>
              <a:fillRect/>
            </a:stretch>
          </p:blipFill>
          <p:spPr>
            <a:xfrm>
              <a:off x="9350703" y="3647567"/>
              <a:ext cx="496181" cy="495134"/>
            </a:xfrm>
            <a:prstGeom prst="rect">
              <a:avLst/>
            </a:prstGeom>
          </p:spPr>
        </p:pic>
        <p:sp>
          <p:nvSpPr>
            <p:cNvPr id="32" name="Ellipse 31">
              <a:extLst>
                <a:ext uri="{FF2B5EF4-FFF2-40B4-BE49-F238E27FC236}">
                  <a16:creationId xmlns:a16="http://schemas.microsoft.com/office/drawing/2014/main" id="{042C5326-54EF-40B4-85CF-C371BE225ADF}"/>
                </a:ext>
              </a:extLst>
            </p:cNvPr>
            <p:cNvSpPr/>
            <p:nvPr/>
          </p:nvSpPr>
          <p:spPr>
            <a:xfrm>
              <a:off x="9383195" y="3676394"/>
              <a:ext cx="431198" cy="434889"/>
            </a:xfrm>
            <a:prstGeom prst="ellipse">
              <a:avLst/>
            </a:prstGeom>
            <a:noFill/>
            <a:ln w="12700">
              <a:solidFill>
                <a:srgbClr val="A3198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13" name="Groupe 12">
            <a:extLst>
              <a:ext uri="{FF2B5EF4-FFF2-40B4-BE49-F238E27FC236}">
                <a16:creationId xmlns:a16="http://schemas.microsoft.com/office/drawing/2014/main" id="{26B1C8AC-3D37-45A2-B727-E7839D2E7933}"/>
              </a:ext>
            </a:extLst>
          </p:cNvPr>
          <p:cNvGrpSpPr/>
          <p:nvPr/>
        </p:nvGrpSpPr>
        <p:grpSpPr>
          <a:xfrm>
            <a:off x="2882456" y="3079071"/>
            <a:ext cx="431198" cy="442043"/>
            <a:chOff x="6466316" y="1128643"/>
            <a:chExt cx="431198" cy="442043"/>
          </a:xfrm>
        </p:grpSpPr>
        <p:sp>
          <p:nvSpPr>
            <p:cNvPr id="33" name="Ellipse 32">
              <a:extLst>
                <a:ext uri="{FF2B5EF4-FFF2-40B4-BE49-F238E27FC236}">
                  <a16:creationId xmlns:a16="http://schemas.microsoft.com/office/drawing/2014/main" id="{7233E929-50B2-4FE6-BE59-DD11AF7D240A}"/>
                </a:ext>
              </a:extLst>
            </p:cNvPr>
            <p:cNvSpPr/>
            <p:nvPr/>
          </p:nvSpPr>
          <p:spPr>
            <a:xfrm>
              <a:off x="6466316" y="1128643"/>
              <a:ext cx="431198" cy="434889"/>
            </a:xfrm>
            <a:prstGeom prst="ellipse">
              <a:avLst/>
            </a:prstGeom>
            <a:solidFill>
              <a:schemeClr val="tx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34" name="Graphique 33" descr="Étoiles">
              <a:extLst>
                <a:ext uri="{FF2B5EF4-FFF2-40B4-BE49-F238E27FC236}">
                  <a16:creationId xmlns:a16="http://schemas.microsoft.com/office/drawing/2014/main" id="{013CF19E-6E67-4DFA-B7A9-68F719B7A7A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8115594">
              <a:off x="6473207" y="1153270"/>
              <a:ext cx="417416" cy="417416"/>
            </a:xfrm>
            <a:prstGeom prst="rect">
              <a:avLst/>
            </a:prstGeom>
          </p:spPr>
        </p:pic>
      </p:grpSp>
      <p:pic>
        <p:nvPicPr>
          <p:cNvPr id="31" name="Picture 2" descr="Oeko-Tex® - Sasytex">
            <a:extLst>
              <a:ext uri="{FF2B5EF4-FFF2-40B4-BE49-F238E27FC236}">
                <a16:creationId xmlns:a16="http://schemas.microsoft.com/office/drawing/2014/main" id="{BFD093B4-B6B4-4E15-8C01-812AD91C9DB1}"/>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3798" t="23009" r="13712" b="24198"/>
          <a:stretch/>
        </p:blipFill>
        <p:spPr bwMode="auto">
          <a:xfrm>
            <a:off x="1418981" y="4116950"/>
            <a:ext cx="947295" cy="33114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66E784F-BB7F-4212-B80B-ADB9C14AF361}"/>
              </a:ext>
            </a:extLst>
          </p:cNvPr>
          <p:cNvSpPr/>
          <p:nvPr/>
        </p:nvSpPr>
        <p:spPr>
          <a:xfrm>
            <a:off x="-76238" y="3889258"/>
            <a:ext cx="2520280" cy="246221"/>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Certifiée </a:t>
            </a:r>
            <a:r>
              <a:rPr lang="fr-FR" sz="1000" i="1" dirty="0" err="1">
                <a:solidFill>
                  <a:srgbClr val="B85093"/>
                </a:solidFill>
                <a:latin typeface="Times New Roman"/>
                <a:cs typeface="Times New Roman"/>
              </a:rPr>
              <a:t>Okeo</a:t>
            </a:r>
            <a:r>
              <a:rPr lang="fr-FR" sz="1000" i="1" dirty="0">
                <a:solidFill>
                  <a:srgbClr val="B85093"/>
                </a:solidFill>
                <a:latin typeface="Times New Roman"/>
                <a:cs typeface="Times New Roman"/>
              </a:rPr>
              <a:t>-Tex</a:t>
            </a:r>
            <a:r>
              <a:rPr lang="fr-FR" sz="1000" i="1" baseline="30000" dirty="0">
                <a:solidFill>
                  <a:srgbClr val="B85093"/>
                </a:solidFill>
                <a:latin typeface="Times New Roman"/>
                <a:cs typeface="Times New Roman"/>
              </a:rPr>
              <a:t>® </a:t>
            </a:r>
          </a:p>
        </p:txBody>
      </p:sp>
    </p:spTree>
    <p:extLst>
      <p:ext uri="{BB962C8B-B14F-4D97-AF65-F5344CB8AC3E}">
        <p14:creationId xmlns:p14="http://schemas.microsoft.com/office/powerpoint/2010/main" val="86434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descr="Capture d’écran 2019-11-05 à 14.00.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 y="-3788"/>
            <a:ext cx="9144000" cy="4613035"/>
          </a:xfrm>
          <a:prstGeom prst="rect">
            <a:avLst/>
          </a:prstGeom>
        </p:spPr>
      </p:pic>
      <p:sp>
        <p:nvSpPr>
          <p:cNvPr id="18" name="Rectangle 17">
            <a:extLst>
              <a:ext uri="{FF2B5EF4-FFF2-40B4-BE49-F238E27FC236}">
                <a16:creationId xmlns:a16="http://schemas.microsoft.com/office/drawing/2014/main" id="{2B0B838B-3E12-4B0B-93EB-74A46CCCBBCE}"/>
              </a:ext>
            </a:extLst>
          </p:cNvPr>
          <p:cNvSpPr/>
          <p:nvPr/>
        </p:nvSpPr>
        <p:spPr>
          <a:xfrm>
            <a:off x="0" y="1921056"/>
            <a:ext cx="9144000" cy="1160370"/>
          </a:xfrm>
          <a:prstGeom prst="rect">
            <a:avLst/>
          </a:prstGeom>
          <a:solidFill>
            <a:schemeClr val="bg1">
              <a:alpha val="72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ZoneTexte 13"/>
          <p:cNvSpPr txBox="1"/>
          <p:nvPr/>
        </p:nvSpPr>
        <p:spPr>
          <a:xfrm>
            <a:off x="3419872" y="2139705"/>
            <a:ext cx="5616624" cy="800219"/>
          </a:xfrm>
          <a:prstGeom prst="rect">
            <a:avLst/>
          </a:prstGeom>
          <a:noFill/>
        </p:spPr>
        <p:txBody>
          <a:bodyPr wrap="square" rtlCol="0">
            <a:spAutoFit/>
          </a:bodyPr>
          <a:lstStyle/>
          <a:p>
            <a:pPr algn="ctr"/>
            <a:r>
              <a:rPr lang="fr-FR" sz="2000" dirty="0">
                <a:solidFill>
                  <a:srgbClr val="A0007F"/>
                </a:solidFill>
                <a:latin typeface="Arial Black"/>
                <a:cs typeface="Arial Black"/>
              </a:rPr>
              <a:t>SAFORELLE</a:t>
            </a:r>
            <a:r>
              <a:rPr lang="fr-FR" sz="2000" baseline="30000" dirty="0">
                <a:solidFill>
                  <a:srgbClr val="A0007F"/>
                </a:solidFill>
                <a:latin typeface="Arial Black"/>
                <a:cs typeface="Arial Black"/>
              </a:rPr>
              <a:t>®</a:t>
            </a:r>
            <a:r>
              <a:rPr lang="fr-FR" dirty="0">
                <a:solidFill>
                  <a:srgbClr val="A0007F"/>
                </a:solidFill>
                <a:latin typeface="Arial Black"/>
                <a:cs typeface="Arial Black"/>
              </a:rPr>
              <a:t> COTON PROTECTION</a:t>
            </a:r>
            <a:br>
              <a:rPr lang="fr-FR" dirty="0">
                <a:solidFill>
                  <a:srgbClr val="A0007F"/>
                </a:solidFill>
                <a:latin typeface="Arial Black"/>
                <a:cs typeface="Arial Black"/>
              </a:rPr>
            </a:br>
            <a:r>
              <a:rPr lang="fr-FR" sz="2600" dirty="0">
                <a:solidFill>
                  <a:srgbClr val="A0007F"/>
                </a:solidFill>
                <a:latin typeface="Arial Black"/>
                <a:cs typeface="Arial Black"/>
              </a:rPr>
              <a:t>CE QUE VOUS DEVEZ SAVOIR</a:t>
            </a:r>
          </a:p>
        </p:txBody>
      </p:sp>
      <p:pic>
        <p:nvPicPr>
          <p:cNvPr id="10" name="Image 9" descr="Saforelle_SERVIETTE_NORMAL_co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070" y="2087376"/>
            <a:ext cx="1086388" cy="967289"/>
          </a:xfrm>
          <a:prstGeom prst="rect">
            <a:avLst/>
          </a:prstGeom>
        </p:spPr>
      </p:pic>
      <p:pic>
        <p:nvPicPr>
          <p:cNvPr id="13" name="Image 12" descr="Saforelle_TAMPON_normal_co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3688" y="1907407"/>
            <a:ext cx="745170" cy="1187667"/>
          </a:xfrm>
          <a:prstGeom prst="rect">
            <a:avLst/>
          </a:prstGeom>
        </p:spPr>
      </p:pic>
      <p:pic>
        <p:nvPicPr>
          <p:cNvPr id="7" name="Image 6" descr="3D_CULOTTE_ABSORBAN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6672" y="3795886"/>
            <a:ext cx="1248767" cy="1248767"/>
          </a:xfrm>
          <a:prstGeom prst="rect">
            <a:avLst/>
          </a:prstGeom>
        </p:spPr>
      </p:pic>
      <p:pic>
        <p:nvPicPr>
          <p:cNvPr id="8" name="Image 7" descr="Saforelle PROTEGESLIP_classique_cote2.png">
            <a:extLst>
              <a:ext uri="{FF2B5EF4-FFF2-40B4-BE49-F238E27FC236}">
                <a16:creationId xmlns:a16="http://schemas.microsoft.com/office/drawing/2014/main" id="{7FFFCE6C-A914-49E1-AF8A-C54CB05AFB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921056"/>
            <a:ext cx="837113" cy="1187667"/>
          </a:xfrm>
          <a:prstGeom prst="rect">
            <a:avLst/>
          </a:prstGeom>
        </p:spPr>
      </p:pic>
    </p:spTree>
    <p:extLst>
      <p:ext uri="{BB962C8B-B14F-4D97-AF65-F5344CB8AC3E}">
        <p14:creationId xmlns:p14="http://schemas.microsoft.com/office/powerpoint/2010/main" val="1613615336"/>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xmlns:p14="http://schemas.microsoft.com/office/powerpoint/2010/mai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Capture d’écran 2019-11-08 à 11.17.23.png"/>
          <p:cNvPicPr>
            <a:picLocks noChangeAspect="1"/>
          </p:cNvPicPr>
          <p:nvPr/>
        </p:nvPicPr>
        <p:blipFill rotWithShape="1">
          <a:blip r:embed="rId2">
            <a:extLst>
              <a:ext uri="{28A0092B-C50C-407E-A947-70E740481C1C}">
                <a14:useLocalDpi xmlns:a14="http://schemas.microsoft.com/office/drawing/2010/main" val="0"/>
              </a:ext>
            </a:extLst>
          </a:blip>
          <a:srcRect l="13833" r="8119"/>
          <a:stretch/>
        </p:blipFill>
        <p:spPr>
          <a:xfrm>
            <a:off x="0" y="-46364"/>
            <a:ext cx="9144000" cy="4659982"/>
          </a:xfrm>
          <a:prstGeom prst="rect">
            <a:avLst/>
          </a:prstGeom>
        </p:spPr>
      </p:pic>
      <p:sp>
        <p:nvSpPr>
          <p:cNvPr id="13" name="Rectangle 12">
            <a:extLst>
              <a:ext uri="{FF2B5EF4-FFF2-40B4-BE49-F238E27FC236}">
                <a16:creationId xmlns:a16="http://schemas.microsoft.com/office/drawing/2014/main" id="{2B0B838B-3E12-4B0B-93EB-74A46CCCBBCE}"/>
              </a:ext>
            </a:extLst>
          </p:cNvPr>
          <p:cNvSpPr/>
          <p:nvPr/>
        </p:nvSpPr>
        <p:spPr>
          <a:xfrm>
            <a:off x="0" y="411510"/>
            <a:ext cx="9144000" cy="1160370"/>
          </a:xfrm>
          <a:prstGeom prst="rect">
            <a:avLst/>
          </a:prstGeom>
          <a:solidFill>
            <a:schemeClr val="bg1">
              <a:alpha val="72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ZoneTexte 5"/>
          <p:cNvSpPr txBox="1"/>
          <p:nvPr/>
        </p:nvSpPr>
        <p:spPr>
          <a:xfrm>
            <a:off x="0" y="693452"/>
            <a:ext cx="9144000" cy="584776"/>
          </a:xfrm>
          <a:prstGeom prst="rect">
            <a:avLst/>
          </a:prstGeom>
          <a:noFill/>
        </p:spPr>
        <p:txBody>
          <a:bodyPr wrap="square" rtlCol="0">
            <a:spAutoFit/>
          </a:bodyPr>
          <a:lstStyle/>
          <a:p>
            <a:pPr algn="ctr"/>
            <a:r>
              <a:rPr lang="fr-FR" sz="3200" dirty="0">
                <a:solidFill>
                  <a:srgbClr val="A0007F"/>
                </a:solidFill>
                <a:latin typeface="Arial Black"/>
                <a:cs typeface="Arial Black"/>
              </a:rPr>
              <a:t>LE BON USAGE DES PROTECTIONS</a:t>
            </a:r>
            <a:endParaRPr lang="fr-FR" sz="2800" dirty="0">
              <a:solidFill>
                <a:srgbClr val="A0007F"/>
              </a:solidFill>
              <a:latin typeface="Arial Black"/>
              <a:cs typeface="Arial Black"/>
            </a:endParaRPr>
          </a:p>
        </p:txBody>
      </p:sp>
    </p:spTree>
    <p:extLst>
      <p:ext uri="{BB962C8B-B14F-4D97-AF65-F5344CB8AC3E}">
        <p14:creationId xmlns:p14="http://schemas.microsoft.com/office/powerpoint/2010/main" val="11448311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 BON USAGE DES PROTECTIONS</a:t>
            </a:r>
            <a:br>
              <a:rPr lang="fr-FR" sz="2400" dirty="0">
                <a:solidFill>
                  <a:srgbClr val="A0007F"/>
                </a:solidFill>
                <a:latin typeface="Arial Black"/>
                <a:cs typeface="Arial Black"/>
              </a:rPr>
            </a:br>
            <a:r>
              <a:rPr lang="fr-FR" sz="1400" dirty="0">
                <a:solidFill>
                  <a:srgbClr val="A0007F"/>
                </a:solidFill>
                <a:latin typeface="Arial Black"/>
                <a:cs typeface="Arial Black"/>
              </a:rPr>
              <a:t>INFORMER LES CLIENTES</a:t>
            </a:r>
            <a:endParaRPr lang="fr-FR" sz="1400" dirty="0">
              <a:solidFill>
                <a:srgbClr val="FF6600"/>
              </a:solidFill>
              <a:latin typeface="Arial Black"/>
              <a:cs typeface="Arial Black"/>
            </a:endParaRPr>
          </a:p>
        </p:txBody>
      </p:sp>
      <p:pic>
        <p:nvPicPr>
          <p:cNvPr id="5" name="Image 4" descr="Capture d’écran 2019-11-05 à 14.26.03.png"/>
          <p:cNvPicPr>
            <a:picLocks noChangeAspect="1"/>
          </p:cNvPicPr>
          <p:nvPr/>
        </p:nvPicPr>
        <p:blipFill rotWithShape="1">
          <a:blip r:embed="rId2">
            <a:extLst>
              <a:ext uri="{28A0092B-C50C-407E-A947-70E740481C1C}">
                <a14:useLocalDpi xmlns:a14="http://schemas.microsoft.com/office/drawing/2010/main" val="0"/>
              </a:ext>
            </a:extLst>
          </a:blip>
          <a:srcRect l="8114" t="23158" r="82106" b="58853"/>
          <a:stretch/>
        </p:blipFill>
        <p:spPr>
          <a:xfrm>
            <a:off x="1035911" y="1411926"/>
            <a:ext cx="792088" cy="778687"/>
          </a:xfrm>
          <a:prstGeom prst="rect">
            <a:avLst/>
          </a:prstGeom>
        </p:spPr>
      </p:pic>
      <p:pic>
        <p:nvPicPr>
          <p:cNvPr id="6" name="Image 5" descr="Capture d’écran 2019-11-05 à 14.26.03.png"/>
          <p:cNvPicPr>
            <a:picLocks noChangeAspect="1"/>
          </p:cNvPicPr>
          <p:nvPr/>
        </p:nvPicPr>
        <p:blipFill rotWithShape="1">
          <a:blip r:embed="rId2">
            <a:extLst>
              <a:ext uri="{28A0092B-C50C-407E-A947-70E740481C1C}">
                <a14:useLocalDpi xmlns:a14="http://schemas.microsoft.com/office/drawing/2010/main" val="0"/>
              </a:ext>
            </a:extLst>
          </a:blip>
          <a:srcRect l="8114" t="41684" r="82106" b="39464"/>
          <a:stretch/>
        </p:blipFill>
        <p:spPr>
          <a:xfrm>
            <a:off x="1035911" y="2175961"/>
            <a:ext cx="792088" cy="816047"/>
          </a:xfrm>
          <a:prstGeom prst="rect">
            <a:avLst/>
          </a:prstGeom>
        </p:spPr>
      </p:pic>
      <p:pic>
        <p:nvPicPr>
          <p:cNvPr id="7" name="Image 6" descr="Capture d’écran 2019-11-05 à 14.26.03.png"/>
          <p:cNvPicPr>
            <a:picLocks noChangeAspect="1"/>
          </p:cNvPicPr>
          <p:nvPr/>
        </p:nvPicPr>
        <p:blipFill rotWithShape="1">
          <a:blip r:embed="rId2">
            <a:extLst>
              <a:ext uri="{28A0092B-C50C-407E-A947-70E740481C1C}">
                <a14:useLocalDpi xmlns:a14="http://schemas.microsoft.com/office/drawing/2010/main" val="0"/>
              </a:ext>
            </a:extLst>
          </a:blip>
          <a:srcRect l="8114" t="60536" r="82106" b="21618"/>
          <a:stretch/>
        </p:blipFill>
        <p:spPr>
          <a:xfrm>
            <a:off x="1035911" y="2963087"/>
            <a:ext cx="792088" cy="772483"/>
          </a:xfrm>
          <a:prstGeom prst="rect">
            <a:avLst/>
          </a:prstGeom>
        </p:spPr>
      </p:pic>
      <p:pic>
        <p:nvPicPr>
          <p:cNvPr id="8" name="Image 7" descr="Capture d’écran 2019-11-05 à 14.26.03.png"/>
          <p:cNvPicPr>
            <a:picLocks noChangeAspect="1"/>
          </p:cNvPicPr>
          <p:nvPr/>
        </p:nvPicPr>
        <p:blipFill rotWithShape="1">
          <a:blip r:embed="rId2">
            <a:extLst>
              <a:ext uri="{28A0092B-C50C-407E-A947-70E740481C1C}">
                <a14:useLocalDpi xmlns:a14="http://schemas.microsoft.com/office/drawing/2010/main" val="0"/>
              </a:ext>
            </a:extLst>
          </a:blip>
          <a:srcRect l="8114" t="78720" r="82106" b="3168"/>
          <a:stretch/>
        </p:blipFill>
        <p:spPr>
          <a:xfrm>
            <a:off x="1035911" y="3715203"/>
            <a:ext cx="792088" cy="783988"/>
          </a:xfrm>
          <a:prstGeom prst="rect">
            <a:avLst/>
          </a:prstGeom>
        </p:spPr>
      </p:pic>
      <p:sp>
        <p:nvSpPr>
          <p:cNvPr id="10" name="ZoneTexte 9"/>
          <p:cNvSpPr txBox="1"/>
          <p:nvPr/>
        </p:nvSpPr>
        <p:spPr>
          <a:xfrm>
            <a:off x="1979712" y="1522418"/>
            <a:ext cx="6480720" cy="494494"/>
          </a:xfrm>
          <a:prstGeom prst="rect">
            <a:avLst/>
          </a:prstGeom>
          <a:noFill/>
        </p:spPr>
        <p:txBody>
          <a:bodyPr wrap="square" rtlCol="0">
            <a:spAutoFit/>
          </a:bodyPr>
          <a:lstStyle/>
          <a:p>
            <a:pPr>
              <a:lnSpc>
                <a:spcPct val="80000"/>
              </a:lnSpc>
            </a:pPr>
            <a:r>
              <a:rPr lang="fr-FR" sz="1600" dirty="0">
                <a:solidFill>
                  <a:srgbClr val="56AE35"/>
                </a:solidFill>
              </a:rPr>
              <a:t>Se laver les mains </a:t>
            </a:r>
            <a:r>
              <a:rPr lang="fr-FR" sz="1600" dirty="0">
                <a:solidFill>
                  <a:schemeClr val="tx1">
                    <a:lumMod val="75000"/>
                    <a:lumOff val="25000"/>
                  </a:schemeClr>
                </a:solidFill>
              </a:rPr>
              <a:t>avant et après la pose d’un tampon, </a:t>
            </a:r>
            <a:br>
              <a:rPr lang="fr-FR" sz="1600" dirty="0">
                <a:solidFill>
                  <a:schemeClr val="tx1">
                    <a:lumMod val="75000"/>
                    <a:lumOff val="25000"/>
                  </a:schemeClr>
                </a:solidFill>
              </a:rPr>
            </a:br>
            <a:r>
              <a:rPr lang="fr-FR" sz="1600" dirty="0">
                <a:solidFill>
                  <a:schemeClr val="tx1">
                    <a:lumMod val="75000"/>
                    <a:lumOff val="25000"/>
                  </a:schemeClr>
                </a:solidFill>
              </a:rPr>
              <a:t>d’une coupe ou d’une serviette.</a:t>
            </a:r>
          </a:p>
        </p:txBody>
      </p:sp>
      <p:sp>
        <p:nvSpPr>
          <p:cNvPr id="11" name="ZoneTexte 10"/>
          <p:cNvSpPr txBox="1"/>
          <p:nvPr/>
        </p:nvSpPr>
        <p:spPr>
          <a:xfrm>
            <a:off x="1979712" y="2221129"/>
            <a:ext cx="6480720" cy="691471"/>
          </a:xfrm>
          <a:prstGeom prst="rect">
            <a:avLst/>
          </a:prstGeom>
          <a:noFill/>
        </p:spPr>
        <p:txBody>
          <a:bodyPr wrap="square" rtlCol="0">
            <a:spAutoFit/>
          </a:bodyPr>
          <a:lstStyle/>
          <a:p>
            <a:pPr>
              <a:lnSpc>
                <a:spcPct val="80000"/>
              </a:lnSpc>
            </a:pPr>
            <a:r>
              <a:rPr lang="fr-FR" sz="1600" dirty="0">
                <a:solidFill>
                  <a:srgbClr val="56AE35"/>
                </a:solidFill>
              </a:rPr>
              <a:t>Changer régulièrement </a:t>
            </a:r>
            <a:r>
              <a:rPr lang="fr-FR" sz="1600" dirty="0">
                <a:solidFill>
                  <a:schemeClr val="tx1">
                    <a:lumMod val="75000"/>
                    <a:lumOff val="25000"/>
                  </a:schemeClr>
                </a:solidFill>
              </a:rPr>
              <a:t>de protection hygiénique.</a:t>
            </a:r>
            <a:br>
              <a:rPr lang="fr-FR" sz="1600" dirty="0">
                <a:solidFill>
                  <a:schemeClr val="tx1">
                    <a:lumMod val="75000"/>
                    <a:lumOff val="25000"/>
                  </a:schemeClr>
                </a:solidFill>
              </a:rPr>
            </a:br>
            <a:r>
              <a:rPr lang="fr-FR" sz="1600" dirty="0">
                <a:solidFill>
                  <a:schemeClr val="tx1">
                    <a:lumMod val="75000"/>
                    <a:lumOff val="25000"/>
                  </a:schemeClr>
                </a:solidFill>
              </a:rPr>
              <a:t>Ne pas porter un tampon plus de 4 à 6h</a:t>
            </a:r>
            <a:br>
              <a:rPr lang="fr-FR" sz="1600" dirty="0">
                <a:solidFill>
                  <a:schemeClr val="tx1">
                    <a:lumMod val="75000"/>
                    <a:lumOff val="25000"/>
                  </a:schemeClr>
                </a:solidFill>
              </a:rPr>
            </a:br>
            <a:r>
              <a:rPr lang="fr-FR" sz="1600" dirty="0">
                <a:solidFill>
                  <a:schemeClr val="tx1">
                    <a:lumMod val="75000"/>
                    <a:lumOff val="25000"/>
                  </a:schemeClr>
                </a:solidFill>
              </a:rPr>
              <a:t>et pas plus de 6h pour une coupe.</a:t>
            </a:r>
          </a:p>
        </p:txBody>
      </p:sp>
      <p:sp>
        <p:nvSpPr>
          <p:cNvPr id="12" name="ZoneTexte 11"/>
          <p:cNvSpPr txBox="1"/>
          <p:nvPr/>
        </p:nvSpPr>
        <p:spPr>
          <a:xfrm>
            <a:off x="1979712" y="3106594"/>
            <a:ext cx="6480720" cy="494494"/>
          </a:xfrm>
          <a:prstGeom prst="rect">
            <a:avLst/>
          </a:prstGeom>
          <a:noFill/>
        </p:spPr>
        <p:txBody>
          <a:bodyPr wrap="square" rtlCol="0">
            <a:spAutoFit/>
          </a:bodyPr>
          <a:lstStyle/>
          <a:p>
            <a:pPr>
              <a:lnSpc>
                <a:spcPct val="80000"/>
              </a:lnSpc>
            </a:pPr>
            <a:r>
              <a:rPr lang="fr-FR" sz="1600" dirty="0">
                <a:solidFill>
                  <a:srgbClr val="56AE35"/>
                </a:solidFill>
              </a:rPr>
              <a:t>Ne pas dormir </a:t>
            </a:r>
            <a:r>
              <a:rPr lang="fr-FR" sz="1600" dirty="0">
                <a:solidFill>
                  <a:schemeClr val="tx1">
                    <a:lumMod val="75000"/>
                    <a:lumOff val="25000"/>
                  </a:schemeClr>
                </a:solidFill>
              </a:rPr>
              <a:t>avec un tampon ou une coupe </a:t>
            </a:r>
            <a:br>
              <a:rPr lang="fr-FR" sz="1600" dirty="0">
                <a:solidFill>
                  <a:schemeClr val="tx1">
                    <a:lumMod val="75000"/>
                    <a:lumOff val="25000"/>
                  </a:schemeClr>
                </a:solidFill>
              </a:rPr>
            </a:br>
            <a:r>
              <a:rPr lang="fr-FR" sz="1600" dirty="0">
                <a:solidFill>
                  <a:schemeClr val="tx1">
                    <a:lumMod val="75000"/>
                    <a:lumOff val="25000"/>
                  </a:schemeClr>
                </a:solidFill>
              </a:rPr>
              <a:t>et préférer une serviette hygiénique ou une culotte ultra absorbante.</a:t>
            </a:r>
          </a:p>
        </p:txBody>
      </p:sp>
      <p:sp>
        <p:nvSpPr>
          <p:cNvPr id="13" name="ZoneTexte 12"/>
          <p:cNvSpPr txBox="1"/>
          <p:nvPr/>
        </p:nvSpPr>
        <p:spPr>
          <a:xfrm>
            <a:off x="1979712" y="3860245"/>
            <a:ext cx="6480720" cy="494494"/>
          </a:xfrm>
          <a:prstGeom prst="rect">
            <a:avLst/>
          </a:prstGeom>
          <a:noFill/>
        </p:spPr>
        <p:txBody>
          <a:bodyPr wrap="square" rtlCol="0">
            <a:spAutoFit/>
          </a:bodyPr>
          <a:lstStyle/>
          <a:p>
            <a:pPr>
              <a:lnSpc>
                <a:spcPct val="80000"/>
              </a:lnSpc>
            </a:pPr>
            <a:r>
              <a:rPr lang="fr-FR" sz="1600" dirty="0">
                <a:solidFill>
                  <a:srgbClr val="56AE35"/>
                </a:solidFill>
              </a:rPr>
              <a:t>Ne pas tirer </a:t>
            </a:r>
            <a:r>
              <a:rPr lang="fr-FR" sz="1600" dirty="0">
                <a:solidFill>
                  <a:schemeClr val="tx1">
                    <a:lumMod val="75000"/>
                    <a:lumOff val="25000"/>
                  </a:schemeClr>
                </a:solidFill>
              </a:rPr>
              <a:t>sur la tige repère pour retirer la coupe.</a:t>
            </a:r>
            <a:br>
              <a:rPr lang="fr-FR" sz="1600" dirty="0">
                <a:solidFill>
                  <a:schemeClr val="tx1">
                    <a:lumMod val="75000"/>
                    <a:lumOff val="25000"/>
                  </a:schemeClr>
                </a:solidFill>
              </a:rPr>
            </a:br>
            <a:r>
              <a:rPr lang="fr-FR" sz="1600" dirty="0">
                <a:solidFill>
                  <a:schemeClr val="tx1">
                    <a:lumMod val="75000"/>
                    <a:lumOff val="25000"/>
                  </a:schemeClr>
                </a:solidFill>
              </a:rPr>
              <a:t>La tige repère permet de localiser la coupe plus facilement.</a:t>
            </a:r>
          </a:p>
        </p:txBody>
      </p:sp>
    </p:spTree>
    <p:extLst>
      <p:ext uri="{BB962C8B-B14F-4D97-AF65-F5344CB8AC3E}">
        <p14:creationId xmlns:p14="http://schemas.microsoft.com/office/powerpoint/2010/main" val="3415072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79F1A94E-11F9-4989-A203-AA58F9B672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240" r="41925" b="9858"/>
          <a:stretch/>
        </p:blipFill>
        <p:spPr>
          <a:xfrm>
            <a:off x="890468" y="1023104"/>
            <a:ext cx="2457396" cy="3368105"/>
          </a:xfrm>
          <a:prstGeom prst="rect">
            <a:avLst/>
          </a:prstGeom>
        </p:spPr>
      </p:pic>
      <p:sp>
        <p:nvSpPr>
          <p:cNvPr id="5" name="ZoneTexte 4"/>
          <p:cNvSpPr txBox="1"/>
          <p:nvPr/>
        </p:nvSpPr>
        <p:spPr>
          <a:xfrm>
            <a:off x="3773682" y="978698"/>
            <a:ext cx="5352406" cy="379591"/>
          </a:xfrm>
          <a:prstGeom prst="rect">
            <a:avLst/>
          </a:prstGeom>
          <a:noFill/>
        </p:spPr>
        <p:txBody>
          <a:bodyPr wrap="square" rtlCol="0">
            <a:spAutoFit/>
          </a:bodyPr>
          <a:lstStyle/>
          <a:p>
            <a:pPr algn="just">
              <a:lnSpc>
                <a:spcPct val="120000"/>
              </a:lnSpc>
            </a:pPr>
            <a:r>
              <a:rPr lang="fr-FR" sz="1600" b="1" dirty="0">
                <a:solidFill>
                  <a:srgbClr val="A0007F"/>
                </a:solidFill>
              </a:rPr>
              <a:t>SYNDROME DU CHOC TOXIQUE (SCT)</a:t>
            </a:r>
            <a:endParaRPr lang="fr-FR" sz="1400" dirty="0">
              <a:solidFill>
                <a:srgbClr val="A0007F"/>
              </a:solidFill>
            </a:endParaRPr>
          </a:p>
        </p:txBody>
      </p:sp>
      <p:pic>
        <p:nvPicPr>
          <p:cNvPr id="7" name="Image 6" descr="Aillette_Saforel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070" y="798142"/>
            <a:ext cx="1134618" cy="381762"/>
          </a:xfrm>
          <a:prstGeom prst="rect">
            <a:avLst/>
          </a:prstGeom>
        </p:spPr>
      </p:pic>
      <p:sp>
        <p:nvSpPr>
          <p:cNvPr id="8" name="ZoneTexte 7"/>
          <p:cNvSpPr txBox="1"/>
          <p:nvPr/>
        </p:nvSpPr>
        <p:spPr>
          <a:xfrm>
            <a:off x="395536" y="373478"/>
            <a:ext cx="1368152" cy="615553"/>
          </a:xfrm>
          <a:prstGeom prst="rect">
            <a:avLst/>
          </a:prstGeom>
          <a:noFill/>
        </p:spPr>
        <p:txBody>
          <a:bodyPr wrap="square" rtlCol="0">
            <a:spAutoFit/>
          </a:bodyPr>
          <a:lstStyle/>
          <a:p>
            <a:r>
              <a:rPr lang="fr-FR" sz="1400" dirty="0">
                <a:solidFill>
                  <a:srgbClr val="A0007F"/>
                </a:solidFill>
              </a:rPr>
              <a:t>EN SAVOIR </a:t>
            </a:r>
            <a:r>
              <a:rPr lang="fr-FR" sz="2000" b="1" dirty="0">
                <a:solidFill>
                  <a:srgbClr val="A0007F"/>
                </a:solidFill>
                <a:latin typeface="Arial Black"/>
                <a:cs typeface="Arial Black"/>
              </a:rPr>
              <a:t>PLUS</a:t>
            </a:r>
          </a:p>
        </p:txBody>
      </p:sp>
      <p:sp>
        <p:nvSpPr>
          <p:cNvPr id="2" name="AutoShape 2" descr="Portait of young woman raising her hand : Photo">
            <a:extLst>
              <a:ext uri="{FF2B5EF4-FFF2-40B4-BE49-F238E27FC236}">
                <a16:creationId xmlns:a16="http://schemas.microsoft.com/office/drawing/2014/main" id="{69208231-6055-4375-847A-7CC72011085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Rectangle 9">
            <a:extLst>
              <a:ext uri="{FF2B5EF4-FFF2-40B4-BE49-F238E27FC236}">
                <a16:creationId xmlns:a16="http://schemas.microsoft.com/office/drawing/2014/main" id="{9052DD64-9876-4130-8826-3140467C2E7A}"/>
              </a:ext>
            </a:extLst>
          </p:cNvPr>
          <p:cNvSpPr/>
          <p:nvPr/>
        </p:nvSpPr>
        <p:spPr>
          <a:xfrm>
            <a:off x="3637417" y="1482751"/>
            <a:ext cx="5183053" cy="2862323"/>
          </a:xfrm>
          <a:prstGeom prst="rect">
            <a:avLst/>
          </a:prstGeom>
        </p:spPr>
        <p:txBody>
          <a:bodyPr wrap="square">
            <a:spAutoFit/>
          </a:bodyPr>
          <a:lstStyle/>
          <a:p>
            <a:pPr marL="285750" lvl="1" indent="-285750">
              <a:buClr>
                <a:srgbClr val="A0007F"/>
              </a:buClr>
              <a:buFont typeface="Arial"/>
              <a:buChar char="•"/>
            </a:pPr>
            <a:r>
              <a:rPr lang="fr-FR" sz="1400" dirty="0">
                <a:solidFill>
                  <a:schemeClr val="tx1">
                    <a:lumMod val="75000"/>
                    <a:lumOff val="25000"/>
                  </a:schemeClr>
                </a:solidFill>
              </a:rPr>
              <a:t>Le SCT est une </a:t>
            </a:r>
            <a:r>
              <a:rPr lang="fr-FR" sz="1400" b="1" dirty="0">
                <a:solidFill>
                  <a:schemeClr val="tx1">
                    <a:lumMod val="75000"/>
                    <a:lumOff val="25000"/>
                  </a:schemeClr>
                </a:solidFill>
              </a:rPr>
              <a:t>affection rare, mais grave </a:t>
            </a:r>
            <a:r>
              <a:rPr lang="fr-FR" sz="1400" dirty="0">
                <a:solidFill>
                  <a:schemeClr val="tx1">
                    <a:lumMod val="75000"/>
                    <a:lumOff val="25000"/>
                  </a:schemeClr>
                </a:solidFill>
              </a:rPr>
              <a:t>provoqué </a:t>
            </a:r>
            <a:br>
              <a:rPr lang="fr-FR" sz="1400" dirty="0">
                <a:solidFill>
                  <a:schemeClr val="tx1">
                    <a:lumMod val="75000"/>
                    <a:lumOff val="25000"/>
                  </a:schemeClr>
                </a:solidFill>
              </a:rPr>
            </a:br>
            <a:r>
              <a:rPr lang="fr-FR" sz="1400" dirty="0">
                <a:solidFill>
                  <a:schemeClr val="tx1">
                    <a:lumMod val="75000"/>
                    <a:lumOff val="25000"/>
                  </a:schemeClr>
                </a:solidFill>
              </a:rPr>
              <a:t>par des </a:t>
            </a:r>
            <a:r>
              <a:rPr lang="fr-FR" sz="1400" b="1" dirty="0">
                <a:solidFill>
                  <a:schemeClr val="tx1">
                    <a:lumMod val="75000"/>
                    <a:lumOff val="25000"/>
                  </a:schemeClr>
                </a:solidFill>
              </a:rPr>
              <a:t>toxines d’origine bactérienne </a:t>
            </a:r>
            <a:r>
              <a:rPr lang="fr-FR" sz="1200" dirty="0">
                <a:solidFill>
                  <a:schemeClr val="tx1">
                    <a:lumMod val="75000"/>
                    <a:lumOff val="25000"/>
                  </a:schemeClr>
                </a:solidFill>
              </a:rPr>
              <a:t>(staphylocoque doré) </a:t>
            </a:r>
            <a:br>
              <a:rPr lang="fr-FR" sz="1400" dirty="0">
                <a:solidFill>
                  <a:schemeClr val="tx1">
                    <a:lumMod val="75000"/>
                    <a:lumOff val="25000"/>
                  </a:schemeClr>
                </a:solidFill>
              </a:rPr>
            </a:br>
            <a:r>
              <a:rPr lang="fr-FR" sz="1400" dirty="0">
                <a:solidFill>
                  <a:schemeClr val="tx1">
                    <a:lumMod val="75000"/>
                    <a:lumOff val="25000"/>
                  </a:schemeClr>
                </a:solidFill>
              </a:rPr>
              <a:t>se trouvant habituellement dans la peau, le nez. </a:t>
            </a:r>
          </a:p>
          <a:p>
            <a:pPr marL="285750" lvl="1" indent="-285750">
              <a:buClr>
                <a:srgbClr val="A0007F"/>
              </a:buClr>
              <a:buFont typeface="Arial"/>
              <a:buChar char="•"/>
            </a:pPr>
            <a:endParaRPr lang="fr-FR" sz="400" dirty="0">
              <a:solidFill>
                <a:schemeClr val="tx1">
                  <a:lumMod val="75000"/>
                  <a:lumOff val="25000"/>
                </a:schemeClr>
              </a:solidFill>
            </a:endParaRPr>
          </a:p>
          <a:p>
            <a:pPr marL="285750" lvl="1" indent="-285750">
              <a:buClr>
                <a:srgbClr val="A0007F"/>
              </a:buClr>
              <a:buFont typeface="Arial"/>
              <a:buChar char="•"/>
            </a:pPr>
            <a:r>
              <a:rPr lang="fr-FR" sz="1400" dirty="0">
                <a:solidFill>
                  <a:schemeClr val="tx1">
                    <a:lumMod val="75000"/>
                    <a:lumOff val="25000"/>
                  </a:schemeClr>
                </a:solidFill>
              </a:rPr>
              <a:t>Il se développe si un </a:t>
            </a:r>
            <a:r>
              <a:rPr lang="fr-FR" sz="1400" b="1" dirty="0">
                <a:solidFill>
                  <a:schemeClr val="tx1">
                    <a:lumMod val="75000"/>
                    <a:lumOff val="25000"/>
                  </a:schemeClr>
                </a:solidFill>
              </a:rPr>
              <a:t>tampon imprégné </a:t>
            </a:r>
            <a:r>
              <a:rPr lang="fr-FR" sz="1400" dirty="0">
                <a:solidFill>
                  <a:schemeClr val="tx1">
                    <a:lumMod val="75000"/>
                    <a:lumOff val="25000"/>
                  </a:schemeClr>
                </a:solidFill>
              </a:rPr>
              <a:t>ou une </a:t>
            </a:r>
            <a:r>
              <a:rPr lang="fr-FR" sz="1400" b="1" dirty="0">
                <a:solidFill>
                  <a:schemeClr val="tx1">
                    <a:lumMod val="75000"/>
                    <a:lumOff val="25000"/>
                  </a:schemeClr>
                </a:solidFill>
              </a:rPr>
              <a:t>coupe remplie </a:t>
            </a:r>
            <a:br>
              <a:rPr lang="fr-FR" sz="1400" dirty="0">
                <a:solidFill>
                  <a:schemeClr val="tx1">
                    <a:lumMod val="75000"/>
                    <a:lumOff val="25000"/>
                  </a:schemeClr>
                </a:solidFill>
              </a:rPr>
            </a:br>
            <a:r>
              <a:rPr lang="fr-FR" sz="1400" b="1" dirty="0">
                <a:solidFill>
                  <a:schemeClr val="tx1">
                    <a:lumMod val="75000"/>
                    <a:lumOff val="25000"/>
                  </a:schemeClr>
                </a:solidFill>
              </a:rPr>
              <a:t>reste dans la cavité vaginale trop longtemps </a:t>
            </a:r>
            <a:r>
              <a:rPr lang="fr-FR" sz="1400" dirty="0">
                <a:solidFill>
                  <a:schemeClr val="tx1">
                    <a:lumMod val="75000"/>
                    <a:lumOff val="25000"/>
                  </a:schemeClr>
                </a:solidFill>
              </a:rPr>
              <a:t>en présence </a:t>
            </a:r>
            <a:br>
              <a:rPr lang="fr-FR" sz="1400" dirty="0">
                <a:solidFill>
                  <a:schemeClr val="tx1">
                    <a:lumMod val="75000"/>
                    <a:lumOff val="25000"/>
                  </a:schemeClr>
                </a:solidFill>
              </a:rPr>
            </a:br>
            <a:r>
              <a:rPr lang="fr-FR" sz="1400" dirty="0">
                <a:solidFill>
                  <a:schemeClr val="tx1">
                    <a:lumMod val="75000"/>
                    <a:lumOff val="25000"/>
                  </a:schemeClr>
                </a:solidFill>
              </a:rPr>
              <a:t>de cet agent pathogène.</a:t>
            </a:r>
          </a:p>
          <a:p>
            <a:pPr marL="285750" lvl="1" indent="-285750">
              <a:buClr>
                <a:srgbClr val="A0007F"/>
              </a:buClr>
              <a:buFont typeface="Arial"/>
              <a:buChar char="•"/>
            </a:pPr>
            <a:endParaRPr lang="fr-FR" sz="400" dirty="0">
              <a:solidFill>
                <a:schemeClr val="tx1">
                  <a:lumMod val="75000"/>
                  <a:lumOff val="25000"/>
                </a:schemeClr>
              </a:solidFill>
            </a:endParaRPr>
          </a:p>
          <a:p>
            <a:pPr marL="285750" lvl="1" indent="-285750">
              <a:buClr>
                <a:srgbClr val="A0007F"/>
              </a:buClr>
              <a:buFont typeface="Arial"/>
              <a:buChar char="•"/>
            </a:pPr>
            <a:r>
              <a:rPr lang="fr-FR" sz="1400" dirty="0">
                <a:solidFill>
                  <a:schemeClr val="tx1">
                    <a:lumMod val="75000"/>
                    <a:lumOff val="25000"/>
                  </a:schemeClr>
                </a:solidFill>
              </a:rPr>
              <a:t>Les symptômes sont les suivants : fièvre soudaine </a:t>
            </a:r>
            <a:r>
              <a:rPr lang="fr-FR" sz="1200" dirty="0">
                <a:solidFill>
                  <a:schemeClr val="tx1">
                    <a:lumMod val="75000"/>
                    <a:lumOff val="25000"/>
                  </a:schemeClr>
                </a:solidFill>
              </a:rPr>
              <a:t>(39° ou plus)</a:t>
            </a:r>
            <a:r>
              <a:rPr lang="fr-FR" sz="1400" dirty="0">
                <a:solidFill>
                  <a:schemeClr val="tx1">
                    <a:lumMod val="75000"/>
                    <a:lumOff val="25000"/>
                  </a:schemeClr>
                </a:solidFill>
              </a:rPr>
              <a:t>, nausées, vomissements, étourdissements et/ou évanouissements, diarrhées, douleurs musculaires, </a:t>
            </a:r>
            <a:br>
              <a:rPr lang="fr-FR" sz="1400" dirty="0">
                <a:solidFill>
                  <a:schemeClr val="tx1">
                    <a:lumMod val="75000"/>
                    <a:lumOff val="25000"/>
                  </a:schemeClr>
                </a:solidFill>
              </a:rPr>
            </a:br>
            <a:r>
              <a:rPr lang="fr-FR" sz="1400" dirty="0">
                <a:solidFill>
                  <a:schemeClr val="tx1">
                    <a:lumMod val="75000"/>
                    <a:lumOff val="25000"/>
                  </a:schemeClr>
                </a:solidFill>
              </a:rPr>
              <a:t>mal de gorge, éruption cutanée semblable à un coup de soleil.</a:t>
            </a:r>
          </a:p>
          <a:p>
            <a:pPr marL="285750" lvl="1" indent="-285750">
              <a:buClr>
                <a:srgbClr val="A0007F"/>
              </a:buClr>
              <a:buFont typeface="Arial"/>
              <a:buChar char="•"/>
            </a:pPr>
            <a:endParaRPr lang="fr-FR" sz="400" dirty="0">
              <a:solidFill>
                <a:schemeClr val="tx1">
                  <a:lumMod val="75000"/>
                  <a:lumOff val="25000"/>
                </a:schemeClr>
              </a:solidFill>
            </a:endParaRPr>
          </a:p>
          <a:p>
            <a:pPr marL="285750" lvl="1" indent="-285750">
              <a:buClr>
                <a:srgbClr val="A0007F"/>
              </a:buClr>
              <a:buFont typeface="Arial"/>
              <a:buChar char="•"/>
            </a:pPr>
            <a:r>
              <a:rPr lang="fr-FR" sz="1400" dirty="0">
                <a:solidFill>
                  <a:schemeClr val="tx1">
                    <a:lumMod val="75000"/>
                    <a:lumOff val="25000"/>
                  </a:schemeClr>
                </a:solidFill>
              </a:rPr>
              <a:t>Non soigné, il peut provoquer une </a:t>
            </a:r>
            <a:r>
              <a:rPr lang="fr-FR" sz="1400" b="1" dirty="0">
                <a:solidFill>
                  <a:schemeClr val="tx1">
                    <a:lumMod val="75000"/>
                    <a:lumOff val="25000"/>
                  </a:schemeClr>
                </a:solidFill>
              </a:rPr>
              <a:t>affection grave </a:t>
            </a:r>
            <a:br>
              <a:rPr lang="fr-FR" sz="1400" b="1" dirty="0">
                <a:solidFill>
                  <a:schemeClr val="tx1">
                    <a:lumMod val="75000"/>
                    <a:lumOff val="25000"/>
                  </a:schemeClr>
                </a:solidFill>
              </a:rPr>
            </a:br>
            <a:r>
              <a:rPr lang="fr-FR" sz="1400" dirty="0">
                <a:solidFill>
                  <a:schemeClr val="tx1">
                    <a:lumMod val="75000"/>
                    <a:lumOff val="25000"/>
                  </a:schemeClr>
                </a:solidFill>
              </a:rPr>
              <a:t>ayant des </a:t>
            </a:r>
            <a:r>
              <a:rPr lang="fr-FR" sz="1400" b="1" dirty="0">
                <a:solidFill>
                  <a:schemeClr val="tx1">
                    <a:lumMod val="75000"/>
                    <a:lumOff val="25000"/>
                  </a:schemeClr>
                </a:solidFill>
              </a:rPr>
              <a:t>conséquences mortelles</a:t>
            </a:r>
            <a:r>
              <a:rPr lang="fr-FR" sz="1400" dirty="0">
                <a:solidFill>
                  <a:schemeClr val="tx1">
                    <a:lumMod val="75000"/>
                    <a:lumOff val="25000"/>
                  </a:schemeClr>
                </a:solidFill>
              </a:rPr>
              <a:t>. </a:t>
            </a:r>
          </a:p>
        </p:txBody>
      </p:sp>
      <p:cxnSp>
        <p:nvCxnSpPr>
          <p:cNvPr id="15" name="Connecteur droit 14">
            <a:extLst>
              <a:ext uri="{FF2B5EF4-FFF2-40B4-BE49-F238E27FC236}">
                <a16:creationId xmlns:a16="http://schemas.microsoft.com/office/drawing/2014/main" id="{036B6BAD-CE5A-4802-B581-F7D0A35322C9}"/>
              </a:ext>
            </a:extLst>
          </p:cNvPr>
          <p:cNvCxnSpPr>
            <a:cxnSpLocks/>
          </p:cNvCxnSpPr>
          <p:nvPr/>
        </p:nvCxnSpPr>
        <p:spPr>
          <a:xfrm>
            <a:off x="3635896" y="1035108"/>
            <a:ext cx="0" cy="3356098"/>
          </a:xfrm>
          <a:prstGeom prst="line">
            <a:avLst/>
          </a:prstGeom>
          <a:ln>
            <a:solidFill>
              <a:srgbClr val="A000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635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CA0EAA1-B5D2-478C-A521-89166FA3BE0B}"/>
              </a:ext>
            </a:extLst>
          </p:cNvPr>
          <p:cNvSpPr txBox="1"/>
          <p:nvPr/>
        </p:nvSpPr>
        <p:spPr>
          <a:xfrm>
            <a:off x="294956" y="451390"/>
            <a:ext cx="8531811" cy="677108"/>
          </a:xfrm>
          <a:prstGeom prst="rect">
            <a:avLst/>
          </a:prstGeom>
          <a:noFill/>
        </p:spPr>
        <p:txBody>
          <a:bodyPr wrap="square" rtlCol="0">
            <a:spAutoFit/>
          </a:bodyPr>
          <a:lstStyle/>
          <a:p>
            <a:pPr algn="ctr"/>
            <a:r>
              <a:rPr lang="fr-FR" sz="2400" dirty="0">
                <a:solidFill>
                  <a:srgbClr val="A0007F"/>
                </a:solidFill>
                <a:latin typeface="Arial Black"/>
                <a:cs typeface="Arial Black"/>
              </a:rPr>
              <a:t>LE BIBLIOGRAPHIE</a:t>
            </a:r>
            <a:br>
              <a:rPr lang="fr-FR" sz="2400" dirty="0">
                <a:solidFill>
                  <a:srgbClr val="A0007F"/>
                </a:solidFill>
                <a:latin typeface="Arial Black"/>
                <a:cs typeface="Arial Black"/>
              </a:rPr>
            </a:br>
            <a:endParaRPr lang="fr-FR" sz="1400" dirty="0">
              <a:solidFill>
                <a:srgbClr val="FF6600"/>
              </a:solidFill>
              <a:latin typeface="Arial Black"/>
              <a:cs typeface="Arial Black"/>
            </a:endParaRPr>
          </a:p>
        </p:txBody>
      </p:sp>
      <p:sp>
        <p:nvSpPr>
          <p:cNvPr id="5" name="ZoneTexte 4">
            <a:extLst>
              <a:ext uri="{FF2B5EF4-FFF2-40B4-BE49-F238E27FC236}">
                <a16:creationId xmlns:a16="http://schemas.microsoft.com/office/drawing/2014/main" id="{E410A944-8AF2-4923-81B2-FBD8B260B537}"/>
              </a:ext>
            </a:extLst>
          </p:cNvPr>
          <p:cNvSpPr txBox="1"/>
          <p:nvPr/>
        </p:nvSpPr>
        <p:spPr>
          <a:xfrm>
            <a:off x="539552" y="1203598"/>
            <a:ext cx="8136904" cy="3844579"/>
          </a:xfrm>
          <a:prstGeom prst="rect">
            <a:avLst/>
          </a:prstGeom>
          <a:noFill/>
        </p:spPr>
        <p:txBody>
          <a:bodyPr wrap="square" rtlCol="0">
            <a:spAutoFit/>
          </a:bodyPr>
          <a:lstStyle/>
          <a:p>
            <a:pPr marL="342900" indent="-342900">
              <a:lnSpc>
                <a:spcPct val="150000"/>
              </a:lnSpc>
              <a:buClr>
                <a:srgbClr val="C10168"/>
              </a:buClr>
              <a:buFont typeface="+mj-lt"/>
              <a:buAutoNum type="arabicPeriod"/>
            </a:pPr>
            <a:r>
              <a:rPr lang="fr-FR" sz="1200" dirty="0">
                <a:solidFill>
                  <a:schemeClr val="tx1">
                    <a:lumMod val="75000"/>
                    <a:lumOff val="25000"/>
                  </a:schemeClr>
                </a:solidFill>
              </a:rPr>
              <a:t>Evaluation de la tolérance et de l’acceptabilité du produit - réalisée sur 25 volontaires-utilisation 3 fois par semaine pendant 3 semaines-SI.01.C_2011/767, 25/07/2011</a:t>
            </a:r>
          </a:p>
          <a:p>
            <a:pPr marL="342900" indent="-342900">
              <a:lnSpc>
                <a:spcPct val="150000"/>
              </a:lnSpc>
              <a:buClr>
                <a:srgbClr val="C10168"/>
              </a:buClr>
              <a:buFont typeface="+mj-lt"/>
              <a:buAutoNum type="arabicPeriod"/>
            </a:pPr>
            <a:r>
              <a:rPr lang="fr-FR" sz="1200" dirty="0">
                <a:solidFill>
                  <a:schemeClr val="tx1">
                    <a:lumMod val="75000"/>
                    <a:lumOff val="25000"/>
                  </a:schemeClr>
                </a:solidFill>
              </a:rPr>
              <a:t>Evaluation du potentiel irritant et sensibilisant, réalisée sur 25 volontaires-utilisation 3 fois par semaine pendant 3 semaines-SI.01.C_2011/766, 25/07/2011</a:t>
            </a:r>
          </a:p>
          <a:p>
            <a:pPr marL="342900" indent="-342900">
              <a:lnSpc>
                <a:spcPct val="150000"/>
              </a:lnSpc>
              <a:buClr>
                <a:srgbClr val="C10168"/>
              </a:buClr>
              <a:buFont typeface="+mj-lt"/>
              <a:buAutoNum type="arabicPeriod"/>
            </a:pPr>
            <a:r>
              <a:rPr lang="fr-FR" sz="1200" dirty="0">
                <a:solidFill>
                  <a:schemeClr val="tx1">
                    <a:lumMod val="75000"/>
                    <a:lumOff val="25000"/>
                  </a:schemeClr>
                </a:solidFill>
              </a:rPr>
              <a:t>Evaluation du potentiel irritant et sensibilisant, réalisé sur 25 volontaires-SI.002-2007/308, 21/05/2007</a:t>
            </a:r>
          </a:p>
          <a:p>
            <a:pPr marL="342900" indent="-342900">
              <a:lnSpc>
                <a:spcPct val="150000"/>
              </a:lnSpc>
              <a:buClr>
                <a:srgbClr val="C10168"/>
              </a:buClr>
              <a:buFont typeface="+mj-lt"/>
              <a:buAutoNum type="arabicPeriod"/>
            </a:pPr>
            <a:r>
              <a:rPr lang="fr-FR" sz="1200" dirty="0">
                <a:solidFill>
                  <a:schemeClr val="tx1">
                    <a:lumMod val="75000"/>
                    <a:lumOff val="25000"/>
                  </a:schemeClr>
                </a:solidFill>
              </a:rPr>
              <a:t>Test d’absorption 93717-29/11/2019</a:t>
            </a:r>
          </a:p>
          <a:p>
            <a:pPr marL="342900" indent="-342900">
              <a:lnSpc>
                <a:spcPct val="150000"/>
              </a:lnSpc>
              <a:buClr>
                <a:srgbClr val="C10168"/>
              </a:buClr>
              <a:buFont typeface="+mj-lt"/>
              <a:buAutoNum type="arabicPeriod"/>
            </a:pPr>
            <a:r>
              <a:rPr lang="fr-FR" sz="1200" dirty="0">
                <a:solidFill>
                  <a:schemeClr val="tx1">
                    <a:lumMod val="75000"/>
                    <a:lumOff val="25000"/>
                  </a:schemeClr>
                </a:solidFill>
              </a:rPr>
              <a:t>Test d’usage sous contrôle dermatologique et gynécologique- Efficacité perçue chez 50 femmes – 2019/4555-15/04/2020</a:t>
            </a:r>
          </a:p>
          <a:p>
            <a:pPr marL="342900" indent="-342900">
              <a:lnSpc>
                <a:spcPct val="150000"/>
              </a:lnSpc>
              <a:buClr>
                <a:srgbClr val="C10168"/>
              </a:buClr>
              <a:buFont typeface="+mj-lt"/>
              <a:buAutoNum type="arabicPeriod"/>
            </a:pPr>
            <a:r>
              <a:rPr lang="fr-FR" sz="1200" dirty="0">
                <a:solidFill>
                  <a:schemeClr val="tx1">
                    <a:lumMod val="75000"/>
                    <a:lumOff val="25000"/>
                  </a:schemeClr>
                </a:solidFill>
              </a:rPr>
              <a:t>Test d’absorption 00361- 17/02/2020</a:t>
            </a:r>
          </a:p>
          <a:p>
            <a:pPr marL="342900" indent="-342900">
              <a:lnSpc>
                <a:spcPct val="150000"/>
              </a:lnSpc>
              <a:buClr>
                <a:srgbClr val="C10168"/>
              </a:buClr>
              <a:buFont typeface="+mj-lt"/>
              <a:buAutoNum type="arabicPeriod"/>
            </a:pPr>
            <a:r>
              <a:rPr lang="fr-FR" sz="1200" dirty="0">
                <a:solidFill>
                  <a:schemeClr val="tx1">
                    <a:lumMod val="75000"/>
                    <a:lumOff val="25000"/>
                  </a:schemeClr>
                </a:solidFill>
              </a:rPr>
              <a:t>Test d’usage sous contrôle dermatologique et gynécologique- Efficacité perçue chez 25 volontaires - 2020-0110-04/2020.</a:t>
            </a:r>
            <a:endParaRPr lang="fr-FR" sz="1400" dirty="0">
              <a:solidFill>
                <a:schemeClr val="tx1">
                  <a:lumMod val="75000"/>
                  <a:lumOff val="25000"/>
                </a:schemeClr>
              </a:solidFill>
            </a:endParaRPr>
          </a:p>
          <a:p>
            <a:pPr marL="342900" indent="-342900">
              <a:lnSpc>
                <a:spcPct val="150000"/>
              </a:lnSpc>
              <a:buClr>
                <a:srgbClr val="C10168"/>
              </a:buClr>
              <a:buFont typeface="+mj-lt"/>
              <a:buAutoNum type="arabicPeriod"/>
            </a:pPr>
            <a:endParaRPr lang="fr-FR" sz="1400" dirty="0">
              <a:solidFill>
                <a:schemeClr val="tx1">
                  <a:lumMod val="75000"/>
                  <a:lumOff val="25000"/>
                </a:schemeClr>
              </a:solidFill>
            </a:endParaRPr>
          </a:p>
          <a:p>
            <a:pPr marL="342900" indent="-342900">
              <a:lnSpc>
                <a:spcPct val="150000"/>
              </a:lnSpc>
              <a:buClr>
                <a:srgbClr val="C10168"/>
              </a:buClr>
              <a:buFont typeface="+mj-lt"/>
              <a:buAutoNum type="arabicPeriod"/>
            </a:pPr>
            <a:endParaRPr lang="fr-FR" sz="1400" dirty="0">
              <a:solidFill>
                <a:schemeClr val="tx1">
                  <a:lumMod val="75000"/>
                  <a:lumOff val="25000"/>
                </a:schemeClr>
              </a:solidFill>
            </a:endParaRPr>
          </a:p>
          <a:p>
            <a:pPr marL="342900" indent="-342900">
              <a:lnSpc>
                <a:spcPct val="150000"/>
              </a:lnSpc>
              <a:buClr>
                <a:srgbClr val="C10168"/>
              </a:buClr>
              <a:buFont typeface="+mj-lt"/>
              <a:buAutoNum type="arabicPeriod"/>
            </a:pPr>
            <a:endParaRPr lang="fr-FR" sz="1400" dirty="0">
              <a:solidFill>
                <a:schemeClr val="tx1">
                  <a:lumMod val="75000"/>
                  <a:lumOff val="25000"/>
                </a:schemeClr>
              </a:solidFill>
            </a:endParaRPr>
          </a:p>
          <a:p>
            <a:pPr marL="342900" indent="-342900">
              <a:lnSpc>
                <a:spcPct val="150000"/>
              </a:lnSpc>
              <a:buClr>
                <a:srgbClr val="C10168"/>
              </a:buClr>
              <a:buFont typeface="+mj-lt"/>
              <a:buAutoNum type="arabicPeriod"/>
            </a:pPr>
            <a:endParaRPr lang="fr-FR" sz="1400" dirty="0"/>
          </a:p>
        </p:txBody>
      </p:sp>
    </p:spTree>
    <p:extLst>
      <p:ext uri="{BB962C8B-B14F-4D97-AF65-F5344CB8AC3E}">
        <p14:creationId xmlns:p14="http://schemas.microsoft.com/office/powerpoint/2010/main" val="212652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Capture d’écran 2019-11-05 à 13.56.59.png"/>
          <p:cNvPicPr>
            <a:picLocks noChangeAspect="1"/>
          </p:cNvPicPr>
          <p:nvPr/>
        </p:nvPicPr>
        <p:blipFill rotWithShape="1">
          <a:blip r:embed="rId2">
            <a:extLst>
              <a:ext uri="{28A0092B-C50C-407E-A947-70E740481C1C}">
                <a14:useLocalDpi xmlns:a14="http://schemas.microsoft.com/office/drawing/2010/main" val="0"/>
              </a:ext>
            </a:extLst>
          </a:blip>
          <a:srcRect t="31698" b="19158"/>
          <a:stretch/>
        </p:blipFill>
        <p:spPr>
          <a:xfrm>
            <a:off x="-12480" y="0"/>
            <a:ext cx="9156480" cy="4609247"/>
          </a:xfrm>
          <a:prstGeom prst="rect">
            <a:avLst/>
          </a:prstGeom>
        </p:spPr>
      </p:pic>
      <p:sp>
        <p:nvSpPr>
          <p:cNvPr id="16" name="Rectangle 15">
            <a:extLst>
              <a:ext uri="{FF2B5EF4-FFF2-40B4-BE49-F238E27FC236}">
                <a16:creationId xmlns:a16="http://schemas.microsoft.com/office/drawing/2014/main" id="{2B0B838B-3E12-4B0B-93EB-74A46CCCBBCE}"/>
              </a:ext>
            </a:extLst>
          </p:cNvPr>
          <p:cNvSpPr/>
          <p:nvPr/>
        </p:nvSpPr>
        <p:spPr>
          <a:xfrm>
            <a:off x="0" y="1921056"/>
            <a:ext cx="9144000" cy="1160370"/>
          </a:xfrm>
          <a:prstGeom prst="rect">
            <a:avLst/>
          </a:prstGeom>
          <a:solidFill>
            <a:schemeClr val="bg1">
              <a:alpha val="72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ZoneTexte 17"/>
          <p:cNvSpPr txBox="1"/>
          <p:nvPr/>
        </p:nvSpPr>
        <p:spPr>
          <a:xfrm>
            <a:off x="-5" y="2265450"/>
            <a:ext cx="9036501" cy="492443"/>
          </a:xfrm>
          <a:prstGeom prst="rect">
            <a:avLst/>
          </a:prstGeom>
          <a:noFill/>
        </p:spPr>
        <p:txBody>
          <a:bodyPr wrap="square" rtlCol="0">
            <a:spAutoFit/>
          </a:bodyPr>
          <a:lstStyle/>
          <a:p>
            <a:pPr algn="ctr"/>
            <a:r>
              <a:rPr lang="fr-FR" sz="2600" dirty="0">
                <a:solidFill>
                  <a:srgbClr val="A0007F"/>
                </a:solidFill>
                <a:latin typeface="Arial Black"/>
                <a:cs typeface="Arial Black"/>
              </a:rPr>
              <a:t>MERCI POUR VOTRE PARTICIPATION !!!</a:t>
            </a:r>
          </a:p>
        </p:txBody>
      </p:sp>
    </p:spTree>
    <p:extLst>
      <p:ext uri="{BB962C8B-B14F-4D97-AF65-F5344CB8AC3E}">
        <p14:creationId xmlns:p14="http://schemas.microsoft.com/office/powerpoint/2010/main" val="3446967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0B838B-3E12-4B0B-93EB-74A46CCCBBCE}"/>
              </a:ext>
            </a:extLst>
          </p:cNvPr>
          <p:cNvSpPr/>
          <p:nvPr/>
        </p:nvSpPr>
        <p:spPr>
          <a:xfrm>
            <a:off x="285633" y="279921"/>
            <a:ext cx="8531811" cy="43293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379213" y="361463"/>
            <a:ext cx="8354487" cy="4157532"/>
          </a:xfrm>
          <a:prstGeom prst="rect">
            <a:avLst/>
          </a:prstGeom>
          <a:noFill/>
          <a:ln>
            <a:solidFill>
              <a:srgbClr val="9B02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ZoneTexte 17"/>
          <p:cNvSpPr txBox="1"/>
          <p:nvPr/>
        </p:nvSpPr>
        <p:spPr>
          <a:xfrm>
            <a:off x="294956" y="451391"/>
            <a:ext cx="8531811" cy="461665"/>
          </a:xfrm>
          <a:prstGeom prst="rect">
            <a:avLst/>
          </a:prstGeom>
          <a:noFill/>
        </p:spPr>
        <p:txBody>
          <a:bodyPr wrap="square" rtlCol="0">
            <a:spAutoFit/>
          </a:bodyPr>
          <a:lstStyle/>
          <a:p>
            <a:pPr algn="ctr"/>
            <a:r>
              <a:rPr lang="fr-FR" sz="2400" dirty="0">
                <a:solidFill>
                  <a:srgbClr val="A0007F"/>
                </a:solidFill>
                <a:latin typeface="Arial Black"/>
                <a:cs typeface="Arial Black"/>
              </a:rPr>
              <a:t>LA GAMME SAFORELLE</a:t>
            </a:r>
            <a:r>
              <a:rPr lang="fr-FR" sz="2400" baseline="30000" dirty="0">
                <a:solidFill>
                  <a:srgbClr val="A0007F"/>
                </a:solidFill>
                <a:latin typeface="Arial Black"/>
                <a:cs typeface="Arial Black"/>
              </a:rPr>
              <a:t>®</a:t>
            </a:r>
            <a:r>
              <a:rPr lang="fr-FR" sz="2400" dirty="0">
                <a:solidFill>
                  <a:srgbClr val="A0007F"/>
                </a:solidFill>
                <a:latin typeface="Arial Black"/>
                <a:cs typeface="Arial Black"/>
              </a:rPr>
              <a:t> PROTECTION</a:t>
            </a:r>
          </a:p>
        </p:txBody>
      </p:sp>
      <p:sp>
        <p:nvSpPr>
          <p:cNvPr id="3" name="Rectangle 2"/>
          <p:cNvSpPr/>
          <p:nvPr/>
        </p:nvSpPr>
        <p:spPr>
          <a:xfrm>
            <a:off x="576552" y="1126743"/>
            <a:ext cx="7940858" cy="216024"/>
          </a:xfrm>
          <a:prstGeom prst="rect">
            <a:avLst/>
          </a:prstGeom>
          <a:solidFill>
            <a:srgbClr val="B8509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ZoneTexte 1"/>
          <p:cNvSpPr txBox="1"/>
          <p:nvPr/>
        </p:nvSpPr>
        <p:spPr>
          <a:xfrm>
            <a:off x="576552" y="1059582"/>
            <a:ext cx="7940858" cy="307777"/>
          </a:xfrm>
          <a:prstGeom prst="rect">
            <a:avLst/>
          </a:prstGeom>
          <a:noFill/>
        </p:spPr>
        <p:txBody>
          <a:bodyPr wrap="square" rtlCol="0" anchor="ctr" anchorCtr="0">
            <a:spAutoFit/>
          </a:bodyPr>
          <a:lstStyle/>
          <a:p>
            <a:pPr algn="ctr"/>
            <a:r>
              <a:rPr lang="fr-FR" sz="1400" i="1" dirty="0">
                <a:solidFill>
                  <a:schemeClr val="bg1"/>
                </a:solidFill>
                <a:latin typeface="Times New Roman"/>
                <a:cs typeface="Times New Roman"/>
              </a:rPr>
              <a:t>Protections hygiéniques</a:t>
            </a:r>
          </a:p>
        </p:txBody>
      </p:sp>
      <p:graphicFrame>
        <p:nvGraphicFramePr>
          <p:cNvPr id="12" name="Tableau 11"/>
          <p:cNvGraphicFramePr>
            <a:graphicFrameLocks noGrp="1"/>
          </p:cNvGraphicFramePr>
          <p:nvPr/>
        </p:nvGraphicFramePr>
        <p:xfrm>
          <a:off x="576552" y="1953721"/>
          <a:ext cx="7940860" cy="2723500"/>
        </p:xfrm>
        <a:graphic>
          <a:graphicData uri="http://schemas.openxmlformats.org/drawingml/2006/table">
            <a:tbl>
              <a:tblPr firstRow="1" bandRow="1">
                <a:tableStyleId>{5C22544A-7EE6-4342-B048-85BDC9FD1C3A}</a:tableStyleId>
              </a:tblPr>
              <a:tblGrid>
                <a:gridCol w="1588172">
                  <a:extLst>
                    <a:ext uri="{9D8B030D-6E8A-4147-A177-3AD203B41FA5}">
                      <a16:colId xmlns:a16="http://schemas.microsoft.com/office/drawing/2014/main" val="20000"/>
                    </a:ext>
                  </a:extLst>
                </a:gridCol>
                <a:gridCol w="1588172">
                  <a:extLst>
                    <a:ext uri="{9D8B030D-6E8A-4147-A177-3AD203B41FA5}">
                      <a16:colId xmlns:a16="http://schemas.microsoft.com/office/drawing/2014/main" val="20001"/>
                    </a:ext>
                  </a:extLst>
                </a:gridCol>
                <a:gridCol w="1588172">
                  <a:extLst>
                    <a:ext uri="{9D8B030D-6E8A-4147-A177-3AD203B41FA5}">
                      <a16:colId xmlns:a16="http://schemas.microsoft.com/office/drawing/2014/main" val="20002"/>
                    </a:ext>
                  </a:extLst>
                </a:gridCol>
                <a:gridCol w="1588172">
                  <a:extLst>
                    <a:ext uri="{9D8B030D-6E8A-4147-A177-3AD203B41FA5}">
                      <a16:colId xmlns:a16="http://schemas.microsoft.com/office/drawing/2014/main" val="20003"/>
                    </a:ext>
                  </a:extLst>
                </a:gridCol>
                <a:gridCol w="1588172">
                  <a:extLst>
                    <a:ext uri="{9D8B030D-6E8A-4147-A177-3AD203B41FA5}">
                      <a16:colId xmlns:a16="http://schemas.microsoft.com/office/drawing/2014/main" val="20004"/>
                    </a:ext>
                  </a:extLst>
                </a:gridCol>
              </a:tblGrid>
              <a:tr h="1559545">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63955">
                <a:tc>
                  <a:txBody>
                    <a:bodyPr/>
                    <a:lstStyle/>
                    <a:p>
                      <a:pPr algn="ctr" fontAlgn="base">
                        <a:spcBef>
                          <a:spcPct val="0"/>
                        </a:spcBef>
                        <a:spcAft>
                          <a:spcPct val="0"/>
                        </a:spcAft>
                        <a:defRPr/>
                      </a:pPr>
                      <a:r>
                        <a:rPr lang="fr-FR" sz="800" dirty="0">
                          <a:solidFill>
                            <a:srgbClr val="B85093"/>
                          </a:solidFill>
                          <a:latin typeface="Arial Black"/>
                          <a:cs typeface="Arial Black"/>
                        </a:rPr>
                        <a:t>PROTÈGE-SLIPS</a:t>
                      </a:r>
                    </a:p>
                    <a:p>
                      <a:pPr algn="ctr" fontAlgn="base">
                        <a:spcBef>
                          <a:spcPct val="0"/>
                        </a:spcBef>
                        <a:spcAft>
                          <a:spcPct val="0"/>
                        </a:spcAft>
                        <a:defRPr/>
                      </a:pPr>
                      <a:endParaRPr lang="fr-FR" sz="800" dirty="0">
                        <a:solidFill>
                          <a:srgbClr val="B85093"/>
                        </a:solidFill>
                        <a:latin typeface="Arial Black"/>
                        <a:cs typeface="Arial Black"/>
                      </a:endParaRPr>
                    </a:p>
                    <a:p>
                      <a:pPr algn="ctr" fontAlgn="base">
                        <a:spcBef>
                          <a:spcPct val="0"/>
                        </a:spcBef>
                        <a:spcAft>
                          <a:spcPct val="0"/>
                        </a:spcAft>
                        <a:defRPr/>
                      </a:pPr>
                      <a:endParaRPr lang="fr-FR" sz="400" dirty="0">
                        <a:solidFill>
                          <a:srgbClr val="B85093"/>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 de 30 protège-slips</a:t>
                      </a:r>
                      <a:br>
                        <a:rPr lang="fr-FR" sz="800" dirty="0">
                          <a:solidFill>
                            <a:schemeClr val="tx1">
                              <a:lumMod val="75000"/>
                              <a:lumOff val="25000"/>
                            </a:schemeClr>
                          </a:solidFill>
                          <a:cs typeface="MV Boli" pitchFamily="2" charset="0"/>
                        </a:rPr>
                      </a:br>
                      <a:r>
                        <a:rPr lang="fr-FR" sz="800" dirty="0">
                          <a:solidFill>
                            <a:schemeClr val="tx1">
                              <a:lumMod val="75000"/>
                              <a:lumOff val="25000"/>
                            </a:schemeClr>
                          </a:solidFill>
                          <a:cs typeface="MV Boli" pitchFamily="2" charset="0"/>
                        </a:rPr>
                        <a:t>Boite de 24 protège-slips </a:t>
                      </a:r>
                      <a:r>
                        <a:rPr lang="fr-FR" sz="800" dirty="0" err="1">
                          <a:solidFill>
                            <a:schemeClr val="tx1">
                              <a:lumMod val="75000"/>
                              <a:lumOff val="25000"/>
                            </a:schemeClr>
                          </a:solidFill>
                          <a:cs typeface="MV Boli" pitchFamily="2" charset="0"/>
                        </a:rPr>
                        <a:t>pocket</a:t>
                      </a: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B85093"/>
                          </a:solidFill>
                          <a:latin typeface="Arial Black"/>
                          <a:cs typeface="Arial Black"/>
                        </a:rPr>
                        <a:t>SERVIETTES HYGIÉNIQUES</a:t>
                      </a:r>
                    </a:p>
                    <a:p>
                      <a:pPr algn="ctr" fontAlgn="base">
                        <a:spcBef>
                          <a:spcPct val="0"/>
                        </a:spcBef>
                        <a:spcAft>
                          <a:spcPct val="0"/>
                        </a:spcAft>
                        <a:defRPr/>
                      </a:pPr>
                      <a:endParaRPr lang="fr-FR" sz="400" dirty="0">
                        <a:solidFill>
                          <a:srgbClr val="31A6C2"/>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 de 10 serviettes JOUR</a:t>
                      </a:r>
                    </a:p>
                    <a:p>
                      <a:pPr algn="ctr" fontAlgn="base">
                        <a:spcBef>
                          <a:spcPct val="0"/>
                        </a:spcBef>
                        <a:spcAft>
                          <a:spcPct val="0"/>
                        </a:spcAft>
                        <a:defRPr/>
                      </a:pPr>
                      <a:r>
                        <a:rPr lang="fr-FR" sz="800" dirty="0">
                          <a:solidFill>
                            <a:schemeClr val="tx1">
                              <a:lumMod val="75000"/>
                              <a:lumOff val="25000"/>
                            </a:schemeClr>
                          </a:solidFill>
                          <a:cs typeface="MV Boli" pitchFamily="2" charset="0"/>
                        </a:rPr>
                        <a:t>Boite de 10 serviettes NUIT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B85093"/>
                          </a:solidFill>
                          <a:latin typeface="Arial Black"/>
                          <a:cs typeface="Arial Black"/>
                        </a:rPr>
                        <a:t>TAMPONS </a:t>
                      </a:r>
                    </a:p>
                    <a:p>
                      <a:pPr algn="ctr" fontAlgn="base">
                        <a:spcBef>
                          <a:spcPct val="0"/>
                        </a:spcBef>
                        <a:spcAft>
                          <a:spcPct val="0"/>
                        </a:spcAft>
                        <a:defRPr/>
                      </a:pPr>
                      <a:r>
                        <a:rPr lang="fr-FR" sz="800" dirty="0">
                          <a:solidFill>
                            <a:srgbClr val="B85093"/>
                          </a:solidFill>
                          <a:latin typeface="Arial Black"/>
                          <a:cs typeface="Arial Black"/>
                        </a:rPr>
                        <a:t>AVEC APPLICATEUR</a:t>
                      </a: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Boite</a:t>
                      </a:r>
                      <a:r>
                        <a:rPr lang="fr-FR" sz="800" baseline="0" dirty="0">
                          <a:solidFill>
                            <a:schemeClr val="tx1">
                              <a:lumMod val="75000"/>
                              <a:lumOff val="25000"/>
                            </a:schemeClr>
                          </a:solidFill>
                          <a:cs typeface="MV Boli" pitchFamily="2" charset="0"/>
                        </a:rPr>
                        <a:t> de 16 tampons NORMAUX</a:t>
                      </a:r>
                    </a:p>
                    <a:p>
                      <a:pPr algn="ctr" fontAlgn="base">
                        <a:spcBef>
                          <a:spcPct val="0"/>
                        </a:spcBef>
                        <a:spcAft>
                          <a:spcPct val="0"/>
                        </a:spcAft>
                        <a:defRPr/>
                      </a:pPr>
                      <a:r>
                        <a:rPr lang="fr-FR" sz="800" baseline="0" dirty="0">
                          <a:solidFill>
                            <a:schemeClr val="tx1">
                              <a:lumMod val="75000"/>
                              <a:lumOff val="25000"/>
                            </a:schemeClr>
                          </a:solidFill>
                          <a:cs typeface="MV Boli" pitchFamily="2" charset="0"/>
                        </a:rPr>
                        <a:t>Boite de 14 tampons SUPER</a:t>
                      </a:r>
                    </a:p>
                    <a:p>
                      <a:endParaRPr lang="fr-FR"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ase">
                        <a:spcBef>
                          <a:spcPct val="0"/>
                        </a:spcBef>
                        <a:spcAft>
                          <a:spcPct val="0"/>
                        </a:spcAft>
                        <a:defRPr/>
                      </a:pPr>
                      <a:r>
                        <a:rPr lang="fr-FR" sz="800" dirty="0">
                          <a:solidFill>
                            <a:srgbClr val="D56075"/>
                          </a:solidFill>
                          <a:latin typeface="Arial Black"/>
                          <a:cs typeface="Arial Black"/>
                        </a:rPr>
                        <a:t>COUPES</a:t>
                      </a:r>
                      <a:br>
                        <a:rPr lang="fr-FR" sz="800" dirty="0">
                          <a:solidFill>
                            <a:srgbClr val="D56075"/>
                          </a:solidFill>
                          <a:latin typeface="Arial Black"/>
                          <a:cs typeface="Arial Black"/>
                        </a:rPr>
                      </a:br>
                      <a:r>
                        <a:rPr lang="fr-FR" sz="800" dirty="0">
                          <a:solidFill>
                            <a:srgbClr val="D56075"/>
                          </a:solidFill>
                          <a:latin typeface="Arial Black"/>
                          <a:cs typeface="Arial Black"/>
                        </a:rPr>
                        <a:t>MENSTRUELLES</a:t>
                      </a:r>
                    </a:p>
                    <a:p>
                      <a:pPr algn="ctr" fontAlgn="base">
                        <a:spcBef>
                          <a:spcPct val="0"/>
                        </a:spcBef>
                        <a:spcAft>
                          <a:spcPct val="0"/>
                        </a:spcAft>
                        <a:defRPr/>
                      </a:pPr>
                      <a:endParaRPr lang="fr-FR" sz="400" dirty="0">
                        <a:solidFill>
                          <a:schemeClr val="tx1">
                            <a:lumMod val="75000"/>
                            <a:lumOff val="25000"/>
                          </a:schemeClr>
                        </a:solidFill>
                        <a:cs typeface="MV Boli" pitchFamily="2" charset="0"/>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Taille 1 (flux léger)</a:t>
                      </a:r>
                    </a:p>
                    <a:p>
                      <a:pPr algn="ctr" fontAlgn="base">
                        <a:spcBef>
                          <a:spcPct val="0"/>
                        </a:spcBef>
                        <a:spcAft>
                          <a:spcPct val="0"/>
                        </a:spcAft>
                        <a:defRPr/>
                      </a:pPr>
                      <a:r>
                        <a:rPr lang="fr-FR" sz="800" dirty="0">
                          <a:solidFill>
                            <a:schemeClr val="tx1">
                              <a:lumMod val="75000"/>
                              <a:lumOff val="25000"/>
                            </a:schemeClr>
                          </a:solidFill>
                          <a:cs typeface="MV Boli" pitchFamily="2" charset="0"/>
                        </a:rPr>
                        <a:t>Taille 2 (flux abondant)</a:t>
                      </a: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ase" latinLnBrk="0" hangingPunct="1">
                        <a:spcBef>
                          <a:spcPct val="0"/>
                        </a:spcBef>
                        <a:spcAft>
                          <a:spcPct val="0"/>
                        </a:spcAft>
                        <a:defRPr/>
                      </a:pPr>
                      <a:r>
                        <a:rPr lang="fr-FR" sz="800" kern="1200" dirty="0">
                          <a:solidFill>
                            <a:srgbClr val="D56075"/>
                          </a:solidFill>
                          <a:latin typeface="Arial Black"/>
                          <a:ea typeface="+mn-ea"/>
                          <a:cs typeface="Arial Black"/>
                        </a:rPr>
                        <a:t>CULOTTES </a:t>
                      </a:r>
                    </a:p>
                    <a:p>
                      <a:pPr marL="0" algn="ctr" defTabSz="457200" rtl="0" eaLnBrk="1" fontAlgn="base" latinLnBrk="0" hangingPunct="1">
                        <a:spcBef>
                          <a:spcPct val="0"/>
                        </a:spcBef>
                        <a:spcAft>
                          <a:spcPct val="0"/>
                        </a:spcAft>
                        <a:defRPr/>
                      </a:pPr>
                      <a:r>
                        <a:rPr lang="fr-FR" sz="800" kern="1200" dirty="0">
                          <a:solidFill>
                            <a:srgbClr val="D56075"/>
                          </a:solidFill>
                          <a:latin typeface="Arial Black"/>
                          <a:ea typeface="+mn-ea"/>
                          <a:cs typeface="Arial Black"/>
                        </a:rPr>
                        <a:t>ULTRA ABSORBANTES</a:t>
                      </a:r>
                    </a:p>
                    <a:p>
                      <a:pPr algn="ctr" fontAlgn="base">
                        <a:spcBef>
                          <a:spcPct val="0"/>
                        </a:spcBef>
                        <a:spcAft>
                          <a:spcPct val="0"/>
                        </a:spcAft>
                        <a:defRPr/>
                      </a:pPr>
                      <a:endParaRPr lang="fr-FR" sz="800" dirty="0">
                        <a:solidFill>
                          <a:srgbClr val="B85093"/>
                        </a:solidFill>
                        <a:latin typeface="Arial Black"/>
                        <a:cs typeface="Arial Black"/>
                      </a:endParaRPr>
                    </a:p>
                    <a:p>
                      <a:pPr algn="ctr" fontAlgn="base">
                        <a:spcBef>
                          <a:spcPct val="0"/>
                        </a:spcBef>
                        <a:spcAft>
                          <a:spcPct val="0"/>
                        </a:spcAft>
                        <a:defRPr/>
                      </a:pPr>
                      <a:r>
                        <a:rPr lang="fr-FR" sz="800" dirty="0">
                          <a:solidFill>
                            <a:schemeClr val="tx1">
                              <a:lumMod val="75000"/>
                              <a:lumOff val="25000"/>
                            </a:schemeClr>
                          </a:solidFill>
                          <a:cs typeface="MV Boli" pitchFamily="2" charset="0"/>
                        </a:rPr>
                        <a:t>Disponible</a:t>
                      </a:r>
                      <a:r>
                        <a:rPr lang="fr-FR" sz="800" baseline="0" dirty="0">
                          <a:solidFill>
                            <a:schemeClr val="tx1">
                              <a:lumMod val="75000"/>
                              <a:lumOff val="25000"/>
                            </a:schemeClr>
                          </a:solidFill>
                          <a:cs typeface="MV Boli" pitchFamily="2" charset="0"/>
                        </a:rPr>
                        <a:t> de la taille 34/36 à 44</a:t>
                      </a:r>
                    </a:p>
                    <a:p>
                      <a:pPr algn="ctr" fontAlgn="base">
                        <a:spcBef>
                          <a:spcPct val="0"/>
                        </a:spcBef>
                        <a:spcAft>
                          <a:spcPct val="0"/>
                        </a:spcAft>
                        <a:defRPr/>
                      </a:pPr>
                      <a:r>
                        <a:rPr lang="fr-FR" sz="800" baseline="0" dirty="0">
                          <a:solidFill>
                            <a:schemeClr val="tx1">
                              <a:lumMod val="75000"/>
                              <a:lumOff val="25000"/>
                            </a:schemeClr>
                          </a:solidFill>
                          <a:cs typeface="MV Boli" pitchFamily="2" charset="0"/>
                        </a:rPr>
                        <a:t> et 12, 14 ans</a:t>
                      </a:r>
                      <a:br>
                        <a:rPr lang="fr-FR" sz="800" baseline="0" dirty="0">
                          <a:solidFill>
                            <a:schemeClr val="tx1">
                              <a:lumMod val="75000"/>
                              <a:lumOff val="25000"/>
                            </a:schemeClr>
                          </a:solidFill>
                          <a:cs typeface="MV Boli" pitchFamily="2" charset="0"/>
                        </a:rPr>
                      </a:br>
                      <a:endParaRPr lang="fr-FR" sz="800" dirty="0">
                        <a:solidFill>
                          <a:schemeClr val="tx1">
                            <a:lumMod val="75000"/>
                            <a:lumOff val="25000"/>
                          </a:schemeClr>
                        </a:solidFill>
                        <a:cs typeface="MV Boli" pitchFamily="2" charset="0"/>
                      </a:endParaRPr>
                    </a:p>
                    <a:p>
                      <a:pPr algn="ctr" fontAlgn="base">
                        <a:spcBef>
                          <a:spcPct val="0"/>
                        </a:spcBef>
                        <a:spcAft>
                          <a:spcPct val="0"/>
                        </a:spcAft>
                        <a:defRPr/>
                      </a:pPr>
                      <a:endParaRPr lang="fr-FR" sz="800" dirty="0">
                        <a:solidFill>
                          <a:schemeClr val="tx1">
                            <a:lumMod val="75000"/>
                            <a:lumOff val="25000"/>
                          </a:schemeClr>
                        </a:solidFill>
                        <a:cs typeface="MV Boli"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4" name="Image 13" descr="Saforelle_SERVIETTE_NORMAL_co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2834" y="2264877"/>
            <a:ext cx="1186715" cy="1056617"/>
          </a:xfrm>
          <a:prstGeom prst="rect">
            <a:avLst/>
          </a:prstGeom>
        </p:spPr>
      </p:pic>
      <p:pic>
        <p:nvPicPr>
          <p:cNvPr id="16" name="Image 15" descr="Saforelle PROTEGESLIP_classique_cote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2070690"/>
            <a:ext cx="992445" cy="1408046"/>
          </a:xfrm>
          <a:prstGeom prst="rect">
            <a:avLst/>
          </a:prstGeom>
        </p:spPr>
      </p:pic>
      <p:pic>
        <p:nvPicPr>
          <p:cNvPr id="19" name="Image 18" descr="Saforelle_TAMPON_normal_co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936" y="1953721"/>
            <a:ext cx="936105" cy="1491985"/>
          </a:xfrm>
          <a:prstGeom prst="rect">
            <a:avLst/>
          </a:prstGeom>
        </p:spPr>
      </p:pic>
      <p:pic>
        <p:nvPicPr>
          <p:cNvPr id="20" name="Image 19" descr="3D_CUPProtect_taille1-profil_gauch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1343" y="2113892"/>
            <a:ext cx="1228552" cy="982841"/>
          </a:xfrm>
          <a:prstGeom prst="rect">
            <a:avLst/>
          </a:prstGeom>
        </p:spPr>
      </p:pic>
      <p:sp>
        <p:nvSpPr>
          <p:cNvPr id="47" name="Rectangle 46"/>
          <p:cNvSpPr/>
          <p:nvPr/>
        </p:nvSpPr>
        <p:spPr>
          <a:xfrm>
            <a:off x="606614" y="1434520"/>
            <a:ext cx="4680000" cy="216024"/>
          </a:xfrm>
          <a:prstGeom prst="rect">
            <a:avLst/>
          </a:prstGeom>
          <a:solidFill>
            <a:srgbClr val="A71B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 name="ZoneTexte 47"/>
          <p:cNvSpPr txBox="1"/>
          <p:nvPr/>
        </p:nvSpPr>
        <p:spPr>
          <a:xfrm>
            <a:off x="614129" y="1393420"/>
            <a:ext cx="4677951" cy="276999"/>
          </a:xfrm>
          <a:prstGeom prst="rect">
            <a:avLst/>
          </a:prstGeom>
          <a:noFill/>
        </p:spPr>
        <p:txBody>
          <a:bodyPr wrap="square" rtlCol="0" anchor="ctr" anchorCtr="0">
            <a:spAutoFit/>
          </a:bodyPr>
          <a:lstStyle/>
          <a:p>
            <a:pPr algn="ctr"/>
            <a:r>
              <a:rPr lang="fr-FR" sz="1200" i="1" dirty="0">
                <a:solidFill>
                  <a:schemeClr val="bg1"/>
                </a:solidFill>
                <a:latin typeface="Times New Roman"/>
                <a:cs typeface="Times New Roman"/>
              </a:rPr>
              <a:t>PROTECTIONS CLASSIQUES</a:t>
            </a:r>
          </a:p>
        </p:txBody>
      </p:sp>
      <p:sp>
        <p:nvSpPr>
          <p:cNvPr id="53" name="Rectangle 52"/>
          <p:cNvSpPr/>
          <p:nvPr/>
        </p:nvSpPr>
        <p:spPr>
          <a:xfrm>
            <a:off x="5299595" y="1435363"/>
            <a:ext cx="3182965" cy="215181"/>
          </a:xfrm>
          <a:prstGeom prst="rect">
            <a:avLst/>
          </a:prstGeom>
          <a:solidFill>
            <a:srgbClr val="D5607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ZoneTexte 56"/>
          <p:cNvSpPr txBox="1"/>
          <p:nvPr/>
        </p:nvSpPr>
        <p:spPr>
          <a:xfrm>
            <a:off x="5256797" y="1393419"/>
            <a:ext cx="3279880" cy="276999"/>
          </a:xfrm>
          <a:prstGeom prst="rect">
            <a:avLst/>
          </a:prstGeom>
          <a:noFill/>
        </p:spPr>
        <p:txBody>
          <a:bodyPr wrap="square" rtlCol="0" anchor="ctr" anchorCtr="0">
            <a:spAutoFit/>
          </a:bodyPr>
          <a:lstStyle/>
          <a:p>
            <a:pPr algn="ctr"/>
            <a:r>
              <a:rPr lang="fr-FR" sz="1200" i="1" dirty="0">
                <a:solidFill>
                  <a:schemeClr val="bg1"/>
                </a:solidFill>
                <a:latin typeface="Times New Roman"/>
                <a:cs typeface="Times New Roman"/>
              </a:rPr>
              <a:t>PROTECTIONS NOUVELLE GÉNÉRATION</a:t>
            </a:r>
          </a:p>
        </p:txBody>
      </p:sp>
      <p:pic>
        <p:nvPicPr>
          <p:cNvPr id="17" name="Image 16">
            <a:extLst>
              <a:ext uri="{FF2B5EF4-FFF2-40B4-BE49-F238E27FC236}">
                <a16:creationId xmlns:a16="http://schemas.microsoft.com/office/drawing/2014/main" id="{7DF028C2-BF88-4F8F-8C80-33B930E6DA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616" t="18581" r="18616"/>
          <a:stretch/>
        </p:blipFill>
        <p:spPr>
          <a:xfrm>
            <a:off x="7508152" y="2587504"/>
            <a:ext cx="689507" cy="894394"/>
          </a:xfrm>
          <a:prstGeom prst="rect">
            <a:avLst/>
          </a:prstGeom>
        </p:spPr>
      </p:pic>
      <p:sp>
        <p:nvSpPr>
          <p:cNvPr id="4" name="ZoneTexte 3">
            <a:extLst>
              <a:ext uri="{FF2B5EF4-FFF2-40B4-BE49-F238E27FC236}">
                <a16:creationId xmlns:a16="http://schemas.microsoft.com/office/drawing/2014/main" id="{55220BFC-8F7D-4CC4-A6D6-043BDF42261E}"/>
              </a:ext>
            </a:extLst>
          </p:cNvPr>
          <p:cNvSpPr txBox="1"/>
          <p:nvPr/>
        </p:nvSpPr>
        <p:spPr>
          <a:xfrm>
            <a:off x="7730914" y="1801032"/>
            <a:ext cx="580731" cy="253916"/>
          </a:xfrm>
          <a:prstGeom prst="rect">
            <a:avLst/>
          </a:prstGeom>
          <a:noFill/>
        </p:spPr>
        <p:txBody>
          <a:bodyPr wrap="square" rtlCol="0">
            <a:spAutoFit/>
          </a:bodyPr>
          <a:lstStyle/>
          <a:p>
            <a:r>
              <a:rPr lang="fr-FR" sz="1050" dirty="0">
                <a:solidFill>
                  <a:srgbClr val="A31982"/>
                </a:solidFill>
              </a:rPr>
              <a:t>Adulte</a:t>
            </a:r>
          </a:p>
        </p:txBody>
      </p:sp>
      <p:sp>
        <p:nvSpPr>
          <p:cNvPr id="21" name="ZoneTexte 20">
            <a:extLst>
              <a:ext uri="{FF2B5EF4-FFF2-40B4-BE49-F238E27FC236}">
                <a16:creationId xmlns:a16="http://schemas.microsoft.com/office/drawing/2014/main" id="{58317E4C-496D-498A-91A4-43787BA42006}"/>
              </a:ext>
            </a:extLst>
          </p:cNvPr>
          <p:cNvSpPr txBox="1"/>
          <p:nvPr/>
        </p:nvSpPr>
        <p:spPr>
          <a:xfrm>
            <a:off x="7045077" y="2935672"/>
            <a:ext cx="580731" cy="253916"/>
          </a:xfrm>
          <a:prstGeom prst="rect">
            <a:avLst/>
          </a:prstGeom>
          <a:noFill/>
        </p:spPr>
        <p:txBody>
          <a:bodyPr wrap="square" rtlCol="0">
            <a:spAutoFit/>
          </a:bodyPr>
          <a:lstStyle/>
          <a:p>
            <a:r>
              <a:rPr lang="fr-FR" sz="1050" dirty="0" err="1">
                <a:solidFill>
                  <a:srgbClr val="E91D75"/>
                </a:solidFill>
              </a:rPr>
              <a:t>Teens</a:t>
            </a:r>
            <a:endParaRPr lang="fr-FR" sz="1050" dirty="0">
              <a:solidFill>
                <a:srgbClr val="E91D75"/>
              </a:solidFill>
            </a:endParaRPr>
          </a:p>
        </p:txBody>
      </p:sp>
      <p:pic>
        <p:nvPicPr>
          <p:cNvPr id="23" name="Image 22">
            <a:extLst>
              <a:ext uri="{FF2B5EF4-FFF2-40B4-BE49-F238E27FC236}">
                <a16:creationId xmlns:a16="http://schemas.microsoft.com/office/drawing/2014/main" id="{1C777E79-CDC8-4018-8752-FE28CDA43187}"/>
              </a:ext>
            </a:extLst>
          </p:cNvPr>
          <p:cNvPicPr>
            <a:picLocks noChangeAspect="1"/>
          </p:cNvPicPr>
          <p:nvPr/>
        </p:nvPicPr>
        <p:blipFill>
          <a:blip r:embed="rId7"/>
          <a:stretch>
            <a:fillRect/>
          </a:stretch>
        </p:blipFill>
        <p:spPr>
          <a:xfrm>
            <a:off x="7053446" y="1823107"/>
            <a:ext cx="593724" cy="833374"/>
          </a:xfrm>
          <a:prstGeom prst="rect">
            <a:avLst/>
          </a:prstGeom>
        </p:spPr>
      </p:pic>
      <p:sp>
        <p:nvSpPr>
          <p:cNvPr id="22" name="Rectangle 21">
            <a:extLst>
              <a:ext uri="{FF2B5EF4-FFF2-40B4-BE49-F238E27FC236}">
                <a16:creationId xmlns:a16="http://schemas.microsoft.com/office/drawing/2014/main" id="{ED225552-F609-44A2-B335-72E11D3497C5}"/>
              </a:ext>
            </a:extLst>
          </p:cNvPr>
          <p:cNvSpPr/>
          <p:nvPr/>
        </p:nvSpPr>
        <p:spPr>
          <a:xfrm>
            <a:off x="647467" y="1999108"/>
            <a:ext cx="4639147" cy="2191196"/>
          </a:xfrm>
          <a:prstGeom prst="rect">
            <a:avLst/>
          </a:prstGeom>
          <a:noFill/>
          <a:ln w="19050">
            <a:solidFill>
              <a:srgbClr val="F09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B58D40D2-CEF3-4FCF-B3D5-D43CFA577849}"/>
              </a:ext>
            </a:extLst>
          </p:cNvPr>
          <p:cNvSpPr/>
          <p:nvPr/>
        </p:nvSpPr>
        <p:spPr>
          <a:xfrm>
            <a:off x="5369392" y="1781158"/>
            <a:ext cx="3167285" cy="2701201"/>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156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out)">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a:extLst>
              <a:ext uri="{FF2B5EF4-FFF2-40B4-BE49-F238E27FC236}">
                <a16:creationId xmlns:a16="http://schemas.microsoft.com/office/drawing/2014/main" id="{8CA36F7C-567D-47C8-B923-14D50E294C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8" y="1779663"/>
            <a:ext cx="3241445" cy="1946618"/>
          </a:xfrm>
          <a:prstGeom prst="rect">
            <a:avLst/>
          </a:prstGeom>
        </p:spPr>
      </p:pic>
      <p:pic>
        <p:nvPicPr>
          <p:cNvPr id="9" name="Image 8" descr="Aillette_Saforel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070" y="798142"/>
            <a:ext cx="1134618" cy="381762"/>
          </a:xfrm>
          <a:prstGeom prst="rect">
            <a:avLst/>
          </a:prstGeom>
        </p:spPr>
      </p:pic>
      <p:sp>
        <p:nvSpPr>
          <p:cNvPr id="10" name="ZoneTexte 9"/>
          <p:cNvSpPr txBox="1"/>
          <p:nvPr/>
        </p:nvSpPr>
        <p:spPr>
          <a:xfrm>
            <a:off x="395536" y="373479"/>
            <a:ext cx="1368152" cy="615553"/>
          </a:xfrm>
          <a:prstGeom prst="rect">
            <a:avLst/>
          </a:prstGeom>
          <a:noFill/>
        </p:spPr>
        <p:txBody>
          <a:bodyPr wrap="square" rtlCol="0">
            <a:spAutoFit/>
          </a:bodyPr>
          <a:lstStyle/>
          <a:p>
            <a:r>
              <a:rPr lang="fr-FR" sz="1400" dirty="0">
                <a:solidFill>
                  <a:srgbClr val="A71B74"/>
                </a:solidFill>
              </a:rPr>
              <a:t>EN SAVOIR </a:t>
            </a:r>
            <a:r>
              <a:rPr lang="fr-FR" sz="2000" b="1" dirty="0">
                <a:solidFill>
                  <a:srgbClr val="A71B74"/>
                </a:solidFill>
                <a:latin typeface="Arial Black"/>
                <a:cs typeface="Arial Black"/>
              </a:rPr>
              <a:t>PLUS</a:t>
            </a:r>
          </a:p>
        </p:txBody>
      </p:sp>
      <p:sp>
        <p:nvSpPr>
          <p:cNvPr id="11" name="ZoneTexte 10"/>
          <p:cNvSpPr txBox="1"/>
          <p:nvPr/>
        </p:nvSpPr>
        <p:spPr>
          <a:xfrm>
            <a:off x="3468066" y="1707654"/>
            <a:ext cx="5352406" cy="2358787"/>
          </a:xfrm>
          <a:prstGeom prst="rect">
            <a:avLst/>
          </a:prstGeom>
          <a:noFill/>
        </p:spPr>
        <p:txBody>
          <a:bodyPr wrap="square" rtlCol="0">
            <a:spAutoFit/>
          </a:bodyPr>
          <a:lstStyle/>
          <a:p>
            <a:pPr>
              <a:lnSpc>
                <a:spcPct val="120000"/>
              </a:lnSpc>
              <a:spcBef>
                <a:spcPct val="20000"/>
              </a:spcBef>
              <a:buClr>
                <a:schemeClr val="accent6">
                  <a:lumMod val="75000"/>
                </a:schemeClr>
              </a:buClr>
            </a:pPr>
            <a:r>
              <a:rPr lang="fr-FR" sz="1400" b="1" dirty="0">
                <a:solidFill>
                  <a:srgbClr val="A0007F"/>
                </a:solidFill>
              </a:rPr>
              <a:t>Coton BIO hypoallergénique </a:t>
            </a:r>
            <a:br>
              <a:rPr lang="fr-FR" sz="1400" b="1" dirty="0">
                <a:solidFill>
                  <a:srgbClr val="A0007F"/>
                </a:solidFill>
              </a:rPr>
            </a:br>
            <a:r>
              <a:rPr lang="fr-FR" sz="1400" dirty="0">
                <a:solidFill>
                  <a:srgbClr val="A0007F"/>
                </a:solidFill>
              </a:rPr>
              <a:t>certifié GOTS (Global </a:t>
            </a:r>
            <a:r>
              <a:rPr lang="fr-FR" sz="1400" dirty="0" err="1">
                <a:solidFill>
                  <a:srgbClr val="A0007F"/>
                </a:solidFill>
              </a:rPr>
              <a:t>Organic</a:t>
            </a:r>
            <a:r>
              <a:rPr lang="fr-FR" sz="1400" dirty="0">
                <a:solidFill>
                  <a:srgbClr val="A0007F"/>
                </a:solidFill>
              </a:rPr>
              <a:t> Textile Standards) par ICEA</a:t>
            </a:r>
            <a:endParaRPr lang="fr-FR" sz="1400" b="1" dirty="0">
              <a:solidFill>
                <a:schemeClr val="tx1">
                  <a:lumMod val="75000"/>
                  <a:lumOff val="25000"/>
                </a:schemeClr>
              </a:solidFill>
            </a:endParaRPr>
          </a:p>
          <a:p>
            <a:pPr marL="285750" indent="-285750">
              <a:lnSpc>
                <a:spcPct val="120000"/>
              </a:lnSpc>
              <a:spcBef>
                <a:spcPct val="20000"/>
              </a:spcBef>
              <a:buClr>
                <a:srgbClr val="A0007F"/>
              </a:buClr>
              <a:buFont typeface="Arial"/>
              <a:buChar char="•"/>
            </a:pPr>
            <a:r>
              <a:rPr lang="fr-FR" sz="1400" dirty="0">
                <a:solidFill>
                  <a:schemeClr val="tx1">
                    <a:lumMod val="75000"/>
                    <a:lumOff val="25000"/>
                  </a:schemeClr>
                </a:solidFill>
              </a:rPr>
              <a:t>Origine géographique : Pakistan, Turquie, Inde</a:t>
            </a:r>
          </a:p>
          <a:p>
            <a:pPr marL="285750" indent="-285750">
              <a:lnSpc>
                <a:spcPct val="120000"/>
              </a:lnSpc>
              <a:spcBef>
                <a:spcPct val="20000"/>
              </a:spcBef>
              <a:buClr>
                <a:srgbClr val="A0007F"/>
              </a:buClr>
              <a:buFont typeface="Arial"/>
              <a:buChar char="•"/>
            </a:pPr>
            <a:r>
              <a:rPr lang="fr-FR" sz="1400" b="1" dirty="0">
                <a:solidFill>
                  <a:schemeClr val="tx1">
                    <a:lumMod val="75000"/>
                    <a:lumOff val="25000"/>
                  </a:schemeClr>
                </a:solidFill>
              </a:rPr>
              <a:t>En coton : </a:t>
            </a:r>
            <a:r>
              <a:rPr lang="fr-FR" sz="1400" b="1" dirty="0">
                <a:solidFill>
                  <a:srgbClr val="A0007F"/>
                </a:solidFill>
              </a:rPr>
              <a:t>Hypoallergénique - </a:t>
            </a:r>
            <a:br>
              <a:rPr lang="fr-FR" sz="1400" b="1" dirty="0">
                <a:solidFill>
                  <a:srgbClr val="A0007F"/>
                </a:solidFill>
              </a:rPr>
            </a:br>
            <a:r>
              <a:rPr lang="fr-FR" sz="1400" b="1" dirty="0">
                <a:solidFill>
                  <a:srgbClr val="A0007F"/>
                </a:solidFill>
              </a:rPr>
              <a:t>aide à réduire les risques d’irritations et d’allergies </a:t>
            </a:r>
          </a:p>
          <a:p>
            <a:pPr marL="285750" indent="-285750">
              <a:lnSpc>
                <a:spcPct val="120000"/>
              </a:lnSpc>
              <a:spcBef>
                <a:spcPct val="20000"/>
              </a:spcBef>
              <a:buClr>
                <a:srgbClr val="A0007F"/>
              </a:buClr>
              <a:buFont typeface="Arial"/>
              <a:buChar char="•"/>
            </a:pPr>
            <a:r>
              <a:rPr lang="fr-FR" sz="1400" b="1" dirty="0">
                <a:solidFill>
                  <a:schemeClr val="tx1">
                    <a:lumMod val="75000"/>
                    <a:lumOff val="25000"/>
                  </a:schemeClr>
                </a:solidFill>
              </a:rPr>
              <a:t>Absorbant naturel</a:t>
            </a:r>
          </a:p>
          <a:p>
            <a:pPr marL="285750" indent="-285750">
              <a:lnSpc>
                <a:spcPct val="120000"/>
              </a:lnSpc>
              <a:spcBef>
                <a:spcPct val="20000"/>
              </a:spcBef>
              <a:buClr>
                <a:srgbClr val="A0007F"/>
              </a:buClr>
              <a:buFont typeface="Arial"/>
              <a:buChar char="•"/>
            </a:pPr>
            <a:r>
              <a:rPr lang="fr-FR" sz="1400" dirty="0">
                <a:solidFill>
                  <a:schemeClr val="tx1">
                    <a:lumMod val="75000"/>
                    <a:lumOff val="25000"/>
                  </a:schemeClr>
                </a:solidFill>
              </a:rPr>
              <a:t>Blanchi au peroxyde d’hydrogène </a:t>
            </a:r>
            <a:endParaRPr lang="fr-FR" sz="1400" b="1" dirty="0">
              <a:solidFill>
                <a:schemeClr val="tx1">
                  <a:lumMod val="75000"/>
                  <a:lumOff val="25000"/>
                </a:schemeClr>
              </a:solidFill>
            </a:endParaRPr>
          </a:p>
          <a:p>
            <a:pPr marL="285750" indent="-285750">
              <a:lnSpc>
                <a:spcPct val="120000"/>
              </a:lnSpc>
              <a:spcBef>
                <a:spcPct val="20000"/>
              </a:spcBef>
              <a:buClr>
                <a:srgbClr val="A0007F"/>
              </a:buClr>
              <a:buFont typeface="Arial"/>
              <a:buChar char="•"/>
            </a:pPr>
            <a:r>
              <a:rPr lang="fr-FR" sz="1400" dirty="0">
                <a:solidFill>
                  <a:schemeClr val="tx1">
                    <a:lumMod val="75000"/>
                    <a:lumOff val="25000"/>
                  </a:schemeClr>
                </a:solidFill>
              </a:rPr>
              <a:t>Fabriqué sans super absorbant synthétique, sans parfum ni viscose</a:t>
            </a:r>
            <a:endParaRPr lang="fr-FR" sz="1400" b="1" dirty="0">
              <a:solidFill>
                <a:schemeClr val="tx1">
                  <a:lumMod val="75000"/>
                  <a:lumOff val="25000"/>
                </a:schemeClr>
              </a:solidFill>
            </a:endParaRPr>
          </a:p>
        </p:txBody>
      </p:sp>
      <p:cxnSp>
        <p:nvCxnSpPr>
          <p:cNvPr id="12" name="Connecteur droit 11"/>
          <p:cNvCxnSpPr>
            <a:cxnSpLocks/>
          </p:cNvCxnSpPr>
          <p:nvPr/>
        </p:nvCxnSpPr>
        <p:spPr>
          <a:xfrm>
            <a:off x="3275856" y="1635648"/>
            <a:ext cx="0" cy="2541652"/>
          </a:xfrm>
          <a:prstGeom prst="line">
            <a:avLst/>
          </a:prstGeom>
          <a:ln>
            <a:solidFill>
              <a:srgbClr val="A71B7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912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Aillette_Saforell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070" y="798142"/>
            <a:ext cx="1134618" cy="381762"/>
          </a:xfrm>
          <a:prstGeom prst="rect">
            <a:avLst/>
          </a:prstGeom>
        </p:spPr>
      </p:pic>
      <p:sp>
        <p:nvSpPr>
          <p:cNvPr id="5" name="ZoneTexte 4"/>
          <p:cNvSpPr txBox="1"/>
          <p:nvPr/>
        </p:nvSpPr>
        <p:spPr>
          <a:xfrm>
            <a:off x="395536" y="373479"/>
            <a:ext cx="1368152" cy="615553"/>
          </a:xfrm>
          <a:prstGeom prst="rect">
            <a:avLst/>
          </a:prstGeom>
          <a:noFill/>
        </p:spPr>
        <p:txBody>
          <a:bodyPr wrap="square" rtlCol="0">
            <a:spAutoFit/>
          </a:bodyPr>
          <a:lstStyle/>
          <a:p>
            <a:r>
              <a:rPr lang="fr-FR" sz="1400" dirty="0">
                <a:solidFill>
                  <a:srgbClr val="A71B74"/>
                </a:solidFill>
              </a:rPr>
              <a:t>EN SAVOIR </a:t>
            </a:r>
            <a:r>
              <a:rPr lang="fr-FR" sz="2000" b="1" dirty="0">
                <a:solidFill>
                  <a:srgbClr val="A71B74"/>
                </a:solidFill>
                <a:latin typeface="Arial Black"/>
                <a:cs typeface="Arial Black"/>
              </a:rPr>
              <a:t>PLUS</a:t>
            </a:r>
          </a:p>
        </p:txBody>
      </p:sp>
      <p:sp>
        <p:nvSpPr>
          <p:cNvPr id="6" name="ZoneTexte 5"/>
          <p:cNvSpPr txBox="1"/>
          <p:nvPr/>
        </p:nvSpPr>
        <p:spPr>
          <a:xfrm>
            <a:off x="3468066" y="1224034"/>
            <a:ext cx="5352406" cy="3219343"/>
          </a:xfrm>
          <a:prstGeom prst="rect">
            <a:avLst/>
          </a:prstGeom>
          <a:noFill/>
        </p:spPr>
        <p:txBody>
          <a:bodyPr wrap="square" rtlCol="0">
            <a:spAutoFit/>
          </a:bodyPr>
          <a:lstStyle/>
          <a:p>
            <a:pPr algn="just">
              <a:lnSpc>
                <a:spcPct val="120000"/>
              </a:lnSpc>
            </a:pPr>
            <a:r>
              <a:rPr lang="fr-FR" sz="1600" b="1" dirty="0">
                <a:solidFill>
                  <a:srgbClr val="A71B74"/>
                </a:solidFill>
              </a:rPr>
              <a:t>Qu’est-ce que la certification GOTS par ICEA ?</a:t>
            </a:r>
            <a:endParaRPr lang="fr-FR" sz="1400" dirty="0">
              <a:solidFill>
                <a:srgbClr val="A71B74"/>
              </a:solidFill>
            </a:endParaRPr>
          </a:p>
          <a:p>
            <a:pPr marL="0" lvl="1">
              <a:buClr>
                <a:schemeClr val="accent6">
                  <a:lumMod val="75000"/>
                </a:schemeClr>
              </a:buClr>
            </a:pPr>
            <a:r>
              <a:rPr lang="fr-FR" sz="1400" dirty="0">
                <a:solidFill>
                  <a:schemeClr val="tx1">
                    <a:lumMod val="75000"/>
                    <a:lumOff val="25000"/>
                  </a:schemeClr>
                </a:solidFill>
              </a:rPr>
              <a:t>Le référentiel </a:t>
            </a:r>
            <a:r>
              <a:rPr lang="fr-FR" sz="1400" b="1" dirty="0">
                <a:solidFill>
                  <a:schemeClr val="tx1">
                    <a:lumMod val="75000"/>
                    <a:lumOff val="25000"/>
                  </a:schemeClr>
                </a:solidFill>
              </a:rPr>
              <a:t>GOTS (Global </a:t>
            </a:r>
            <a:r>
              <a:rPr lang="fr-FR" sz="1400" b="1" dirty="0" err="1">
                <a:solidFill>
                  <a:schemeClr val="tx1">
                    <a:lumMod val="75000"/>
                    <a:lumOff val="25000"/>
                  </a:schemeClr>
                </a:solidFill>
              </a:rPr>
              <a:t>Organic</a:t>
            </a:r>
            <a:r>
              <a:rPr lang="fr-FR" sz="1400" b="1" dirty="0">
                <a:solidFill>
                  <a:schemeClr val="tx1">
                    <a:lumMod val="75000"/>
                    <a:lumOff val="25000"/>
                  </a:schemeClr>
                </a:solidFill>
              </a:rPr>
              <a:t> Textile Standards) </a:t>
            </a:r>
            <a:r>
              <a:rPr lang="fr-FR" sz="1400" dirty="0">
                <a:solidFill>
                  <a:schemeClr val="tx1">
                    <a:lumMod val="75000"/>
                    <a:lumOff val="25000"/>
                  </a:schemeClr>
                </a:solidFill>
              </a:rPr>
              <a:t>prend en compte l’ensemble du </a:t>
            </a:r>
            <a:r>
              <a:rPr lang="fr-FR" sz="1400" b="1" dirty="0">
                <a:solidFill>
                  <a:schemeClr val="tx1">
                    <a:lumMod val="75000"/>
                    <a:lumOff val="25000"/>
                  </a:schemeClr>
                </a:solidFill>
              </a:rPr>
              <a:t>processus de production du textile</a:t>
            </a:r>
            <a:r>
              <a:rPr lang="fr-FR" sz="1400" dirty="0">
                <a:solidFill>
                  <a:schemeClr val="tx1">
                    <a:lumMod val="75000"/>
                    <a:lumOff val="25000"/>
                  </a:schemeClr>
                </a:solidFill>
              </a:rPr>
              <a:t>, couvrant :</a:t>
            </a:r>
          </a:p>
          <a:p>
            <a:pPr marL="285750" lvl="1" indent="-285750">
              <a:buClr>
                <a:srgbClr val="A0007F"/>
              </a:buClr>
              <a:buFont typeface="Arial"/>
              <a:buChar char="•"/>
            </a:pPr>
            <a:r>
              <a:rPr lang="fr-FR" sz="1400" dirty="0">
                <a:solidFill>
                  <a:schemeClr val="tx1">
                    <a:lumMod val="75000"/>
                    <a:lumOff val="25000"/>
                  </a:schemeClr>
                </a:solidFill>
              </a:rPr>
              <a:t>L’intégralité et la traçabilité des matières premières</a:t>
            </a:r>
          </a:p>
          <a:p>
            <a:pPr marL="285750" lvl="1" indent="-285750">
              <a:buClr>
                <a:srgbClr val="A0007F"/>
              </a:buClr>
              <a:buFont typeface="Arial"/>
              <a:buChar char="•"/>
            </a:pPr>
            <a:r>
              <a:rPr lang="fr-FR" sz="1400" dirty="0">
                <a:solidFill>
                  <a:schemeClr val="tx1">
                    <a:lumMod val="75000"/>
                    <a:lumOff val="25000"/>
                  </a:schemeClr>
                </a:solidFill>
              </a:rPr>
              <a:t>Le respect de l’environnement</a:t>
            </a:r>
          </a:p>
          <a:p>
            <a:pPr marL="285750" lvl="1" indent="-285750">
              <a:buClr>
                <a:srgbClr val="A0007F"/>
              </a:buClr>
              <a:buFont typeface="Arial"/>
              <a:buChar char="•"/>
            </a:pPr>
            <a:r>
              <a:rPr lang="fr-FR" sz="1400" dirty="0">
                <a:solidFill>
                  <a:schemeClr val="tx1">
                    <a:lumMod val="75000"/>
                    <a:lumOff val="25000"/>
                  </a:schemeClr>
                </a:solidFill>
              </a:rPr>
              <a:t>La santé du consommateur</a:t>
            </a:r>
          </a:p>
          <a:p>
            <a:pPr marL="285750" lvl="1" indent="-285750">
              <a:buClr>
                <a:srgbClr val="A0007F"/>
              </a:buClr>
              <a:buFont typeface="Arial"/>
              <a:buChar char="•"/>
            </a:pPr>
            <a:r>
              <a:rPr lang="fr-FR" sz="1400" dirty="0">
                <a:solidFill>
                  <a:schemeClr val="tx1">
                    <a:lumMod val="75000"/>
                    <a:lumOff val="25000"/>
                  </a:schemeClr>
                </a:solidFill>
              </a:rPr>
              <a:t>Les critères sociaux</a:t>
            </a:r>
          </a:p>
          <a:p>
            <a:pPr marL="0" lvl="1"/>
            <a:endParaRPr lang="fr-FR" sz="800" dirty="0">
              <a:solidFill>
                <a:schemeClr val="tx1">
                  <a:lumMod val="75000"/>
                  <a:lumOff val="25000"/>
                </a:schemeClr>
              </a:solidFill>
            </a:endParaRPr>
          </a:p>
          <a:p>
            <a:pPr marL="0" lvl="1"/>
            <a:r>
              <a:rPr lang="fr-FR" sz="1400" dirty="0">
                <a:solidFill>
                  <a:schemeClr val="tx1">
                    <a:lumMod val="75000"/>
                    <a:lumOff val="25000"/>
                  </a:schemeClr>
                </a:solidFill>
              </a:rPr>
              <a:t>2 niveaux de certification :</a:t>
            </a:r>
          </a:p>
          <a:p>
            <a:pPr marL="0" lvl="5">
              <a:buClr>
                <a:srgbClr val="0283B6"/>
              </a:buClr>
            </a:pPr>
            <a:r>
              <a:rPr lang="fr-FR" sz="1400" b="1" dirty="0">
                <a:solidFill>
                  <a:schemeClr val="tx1">
                    <a:lumMod val="75000"/>
                    <a:lumOff val="25000"/>
                  </a:schemeClr>
                </a:solidFill>
              </a:rPr>
              <a:t>Textiles biologiques </a:t>
            </a:r>
            <a:r>
              <a:rPr lang="fr-FR" sz="1400" dirty="0">
                <a:solidFill>
                  <a:schemeClr val="tx1">
                    <a:lumMod val="75000"/>
                    <a:lumOff val="25000"/>
                  </a:schemeClr>
                </a:solidFill>
              </a:rPr>
              <a:t>: 95% des fibres biologiques certifiées et 5% de fibres artificielles ou synthétiques </a:t>
            </a:r>
          </a:p>
          <a:p>
            <a:pPr marL="0" lvl="5">
              <a:buClr>
                <a:srgbClr val="0283B6"/>
              </a:buClr>
            </a:pPr>
            <a:r>
              <a:rPr lang="fr-FR" sz="1400" b="1" dirty="0">
                <a:solidFill>
                  <a:schemeClr val="tx1">
                    <a:lumMod val="75000"/>
                    <a:lumOff val="25000"/>
                  </a:schemeClr>
                </a:solidFill>
              </a:rPr>
              <a:t>Textiles à base de fibres biologiques </a:t>
            </a:r>
            <a:r>
              <a:rPr lang="fr-FR" sz="1400" dirty="0">
                <a:solidFill>
                  <a:schemeClr val="tx1">
                    <a:lumMod val="75000"/>
                    <a:lumOff val="25000"/>
                  </a:schemeClr>
                </a:solidFill>
              </a:rPr>
              <a:t>: impose 70% minimum de fibres biologiques certifiées </a:t>
            </a:r>
          </a:p>
          <a:p>
            <a:pPr marL="0" lvl="5">
              <a:buClr>
                <a:srgbClr val="0283B6"/>
              </a:buClr>
            </a:pPr>
            <a:endParaRPr lang="fr-FR" sz="800" dirty="0">
              <a:solidFill>
                <a:schemeClr val="tx1">
                  <a:lumMod val="75000"/>
                  <a:lumOff val="25000"/>
                </a:schemeClr>
              </a:solidFill>
            </a:endParaRPr>
          </a:p>
          <a:p>
            <a:pPr marL="0" lvl="1"/>
            <a:r>
              <a:rPr lang="fr-FR" sz="1400" b="1" dirty="0">
                <a:solidFill>
                  <a:schemeClr val="tx1">
                    <a:lumMod val="75000"/>
                    <a:lumOff val="25000"/>
                  </a:schemeClr>
                </a:solidFill>
              </a:rPr>
              <a:t>ICEA</a:t>
            </a:r>
            <a:r>
              <a:rPr lang="fr-FR" sz="1400" dirty="0">
                <a:solidFill>
                  <a:schemeClr val="tx1">
                    <a:lumMod val="75000"/>
                    <a:lumOff val="25000"/>
                  </a:schemeClr>
                </a:solidFill>
              </a:rPr>
              <a:t> est un </a:t>
            </a:r>
            <a:r>
              <a:rPr lang="fr-FR" sz="1400" b="1" dirty="0">
                <a:solidFill>
                  <a:schemeClr val="accent3">
                    <a:lumMod val="75000"/>
                  </a:schemeClr>
                </a:solidFill>
              </a:rPr>
              <a:t>organisme de certification </a:t>
            </a:r>
            <a:r>
              <a:rPr lang="fr-FR" sz="1400" dirty="0">
                <a:solidFill>
                  <a:schemeClr val="tx1">
                    <a:lumMod val="75000"/>
                    <a:lumOff val="25000"/>
                  </a:schemeClr>
                </a:solidFill>
              </a:rPr>
              <a:t>comme </a:t>
            </a:r>
            <a:r>
              <a:rPr lang="fr-FR" sz="1400" dirty="0" err="1">
                <a:solidFill>
                  <a:schemeClr val="tx1">
                    <a:lumMod val="75000"/>
                    <a:lumOff val="25000"/>
                  </a:schemeClr>
                </a:solidFill>
              </a:rPr>
              <a:t>Ecocert</a:t>
            </a:r>
            <a:r>
              <a:rPr lang="fr-FR" sz="1400" dirty="0">
                <a:solidFill>
                  <a:schemeClr val="tx1">
                    <a:lumMod val="75000"/>
                    <a:lumOff val="25000"/>
                  </a:schemeClr>
                </a:solidFill>
              </a:rPr>
              <a:t>.</a:t>
            </a:r>
          </a:p>
        </p:txBody>
      </p:sp>
      <p:cxnSp>
        <p:nvCxnSpPr>
          <p:cNvPr id="7" name="Connecteur droit 6"/>
          <p:cNvCxnSpPr>
            <a:cxnSpLocks/>
          </p:cNvCxnSpPr>
          <p:nvPr/>
        </p:nvCxnSpPr>
        <p:spPr>
          <a:xfrm>
            <a:off x="3275856" y="1347614"/>
            <a:ext cx="0" cy="2808312"/>
          </a:xfrm>
          <a:prstGeom prst="line">
            <a:avLst/>
          </a:prstGeom>
          <a:ln>
            <a:solidFill>
              <a:srgbClr val="A71B74"/>
            </a:solidFill>
          </a:ln>
          <a:effectLst/>
        </p:spPr>
        <p:style>
          <a:lnRef idx="2">
            <a:schemeClr val="accent1"/>
          </a:lnRef>
          <a:fillRef idx="0">
            <a:schemeClr val="accent1"/>
          </a:fillRef>
          <a:effectRef idx="1">
            <a:schemeClr val="accent1"/>
          </a:effectRef>
          <a:fontRef idx="minor">
            <a:schemeClr val="tx1"/>
          </a:fontRef>
        </p:style>
      </p:cxnSp>
      <p:pic>
        <p:nvPicPr>
          <p:cNvPr id="9" name="Image 8">
            <a:extLst>
              <a:ext uri="{FF2B5EF4-FFF2-40B4-BE49-F238E27FC236}">
                <a16:creationId xmlns:a16="http://schemas.microsoft.com/office/drawing/2014/main" id="{1433AA1B-946F-4624-9F34-BDE0151862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6865"/>
          <a:stretch/>
        </p:blipFill>
        <p:spPr>
          <a:xfrm>
            <a:off x="702606" y="1210025"/>
            <a:ext cx="2069194" cy="3174383"/>
          </a:xfrm>
          <a:prstGeom prst="rect">
            <a:avLst/>
          </a:prstGeom>
        </p:spPr>
      </p:pic>
      <p:sp>
        <p:nvSpPr>
          <p:cNvPr id="2" name="Rectangle 1"/>
          <p:cNvSpPr/>
          <p:nvPr/>
        </p:nvSpPr>
        <p:spPr>
          <a:xfrm>
            <a:off x="-755038" y="1059583"/>
            <a:ext cx="4572000" cy="646331"/>
          </a:xfrm>
          <a:prstGeom prst="rect">
            <a:avLst/>
          </a:prstGeom>
        </p:spPr>
        <p:txBody>
          <a:bodyPr>
            <a:spAutoFit/>
          </a:bodyPr>
          <a:lstStyle/>
          <a:p>
            <a:pPr marL="1269719" lvl="5" indent="-326532">
              <a:buClr>
                <a:srgbClr val="0283B6"/>
              </a:buClr>
            </a:pPr>
            <a:endParaRPr lang="fr-FR" dirty="0">
              <a:solidFill>
                <a:schemeClr val="tx1">
                  <a:lumMod val="65000"/>
                  <a:lumOff val="35000"/>
                </a:schemeClr>
              </a:solidFill>
            </a:endParaRPr>
          </a:p>
          <a:p>
            <a:pPr lvl="1"/>
            <a:endParaRPr lang="fr-FR" dirty="0">
              <a:solidFill>
                <a:schemeClr val="tx1">
                  <a:lumMod val="65000"/>
                  <a:lumOff val="35000"/>
                </a:schemeClr>
              </a:solidFill>
            </a:endParaRPr>
          </a:p>
        </p:txBody>
      </p:sp>
      <p:sp>
        <p:nvSpPr>
          <p:cNvPr id="10" name="Rectangle 9">
            <a:extLst>
              <a:ext uri="{FF2B5EF4-FFF2-40B4-BE49-F238E27FC236}">
                <a16:creationId xmlns:a16="http://schemas.microsoft.com/office/drawing/2014/main" id="{0D01B955-E403-4C59-A5EB-3E9FCDA566A3}"/>
              </a:ext>
            </a:extLst>
          </p:cNvPr>
          <p:cNvSpPr/>
          <p:nvPr/>
        </p:nvSpPr>
        <p:spPr>
          <a:xfrm>
            <a:off x="1259632" y="2499742"/>
            <a:ext cx="1368152" cy="7200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AF79FC17-EBED-40D7-9BB5-67E0FC089B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0962" y="2455044"/>
            <a:ext cx="754902" cy="757322"/>
          </a:xfrm>
          <a:prstGeom prst="rect">
            <a:avLst/>
          </a:prstGeom>
        </p:spPr>
      </p:pic>
    </p:spTree>
    <p:extLst>
      <p:ext uri="{BB962C8B-B14F-4D97-AF65-F5344CB8AC3E}">
        <p14:creationId xmlns:p14="http://schemas.microsoft.com/office/powerpoint/2010/main" val="3190694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Aillette_Saforell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070" y="798142"/>
            <a:ext cx="1134618" cy="381762"/>
          </a:xfrm>
          <a:prstGeom prst="rect">
            <a:avLst/>
          </a:prstGeom>
        </p:spPr>
      </p:pic>
      <p:sp>
        <p:nvSpPr>
          <p:cNvPr id="5" name="ZoneTexte 4"/>
          <p:cNvSpPr txBox="1"/>
          <p:nvPr/>
        </p:nvSpPr>
        <p:spPr>
          <a:xfrm>
            <a:off x="395536" y="373479"/>
            <a:ext cx="1368152" cy="615553"/>
          </a:xfrm>
          <a:prstGeom prst="rect">
            <a:avLst/>
          </a:prstGeom>
          <a:noFill/>
        </p:spPr>
        <p:txBody>
          <a:bodyPr wrap="square" rtlCol="0">
            <a:spAutoFit/>
          </a:bodyPr>
          <a:lstStyle/>
          <a:p>
            <a:r>
              <a:rPr lang="fr-FR" sz="1400" dirty="0">
                <a:solidFill>
                  <a:srgbClr val="A71B74"/>
                </a:solidFill>
              </a:rPr>
              <a:t>EN SAVOIR </a:t>
            </a:r>
            <a:r>
              <a:rPr lang="fr-FR" sz="2000" b="1" dirty="0">
                <a:solidFill>
                  <a:srgbClr val="A71B74"/>
                </a:solidFill>
                <a:latin typeface="Arial Black"/>
                <a:cs typeface="Arial Black"/>
              </a:rPr>
              <a:t>PLUS</a:t>
            </a:r>
          </a:p>
        </p:txBody>
      </p:sp>
      <p:sp>
        <p:nvSpPr>
          <p:cNvPr id="6" name="ZoneTexte 5"/>
          <p:cNvSpPr txBox="1"/>
          <p:nvPr/>
        </p:nvSpPr>
        <p:spPr>
          <a:xfrm>
            <a:off x="3468066" y="1551556"/>
            <a:ext cx="5352406" cy="2388346"/>
          </a:xfrm>
          <a:prstGeom prst="rect">
            <a:avLst/>
          </a:prstGeom>
          <a:noFill/>
        </p:spPr>
        <p:txBody>
          <a:bodyPr wrap="square" rtlCol="0">
            <a:spAutoFit/>
          </a:bodyPr>
          <a:lstStyle/>
          <a:p>
            <a:pPr algn="just">
              <a:lnSpc>
                <a:spcPct val="120000"/>
              </a:lnSpc>
            </a:pPr>
            <a:r>
              <a:rPr lang="fr-FR" sz="1600" b="1" dirty="0">
                <a:solidFill>
                  <a:srgbClr val="A71B74"/>
                </a:solidFill>
              </a:rPr>
              <a:t>Qu’est-ce que le blanchiment ?</a:t>
            </a:r>
            <a:endParaRPr lang="fr-FR" sz="1400" dirty="0">
              <a:solidFill>
                <a:srgbClr val="A71B74"/>
              </a:solidFill>
            </a:endParaRPr>
          </a:p>
          <a:p>
            <a:pPr algn="just"/>
            <a:r>
              <a:rPr lang="fr-FR" sz="1400" dirty="0">
                <a:solidFill>
                  <a:schemeClr val="tx1">
                    <a:lumMod val="75000"/>
                    <a:lumOff val="25000"/>
                  </a:schemeClr>
                </a:solidFill>
              </a:rPr>
              <a:t>Terme technique qui désigne la </a:t>
            </a:r>
            <a:r>
              <a:rPr lang="fr-FR" sz="1400" b="1" dirty="0">
                <a:solidFill>
                  <a:schemeClr val="tx1">
                    <a:lumMod val="75000"/>
                    <a:lumOff val="25000"/>
                  </a:schemeClr>
                </a:solidFill>
              </a:rPr>
              <a:t>purification des fibres </a:t>
            </a:r>
          </a:p>
          <a:p>
            <a:pPr algn="just"/>
            <a:r>
              <a:rPr lang="fr-FR" sz="1400" dirty="0">
                <a:solidFill>
                  <a:schemeClr val="tx1">
                    <a:lumMod val="75000"/>
                    <a:lumOff val="25000"/>
                  </a:schemeClr>
                </a:solidFill>
              </a:rPr>
              <a:t>réalisée pour </a:t>
            </a:r>
            <a:r>
              <a:rPr lang="fr-FR" sz="1400" b="1" dirty="0">
                <a:solidFill>
                  <a:schemeClr val="tx1">
                    <a:lumMod val="75000"/>
                    <a:lumOff val="25000"/>
                  </a:schemeClr>
                </a:solidFill>
              </a:rPr>
              <a:t>éliminer les impuretés </a:t>
            </a:r>
            <a:r>
              <a:rPr lang="fr-FR" sz="1400" dirty="0">
                <a:solidFill>
                  <a:schemeClr val="tx1">
                    <a:lumMod val="75000"/>
                    <a:lumOff val="25000"/>
                  </a:schemeClr>
                </a:solidFill>
              </a:rPr>
              <a:t>et </a:t>
            </a:r>
            <a:r>
              <a:rPr lang="fr-FR" sz="1400" b="1" dirty="0">
                <a:solidFill>
                  <a:schemeClr val="tx1">
                    <a:lumMod val="75000"/>
                    <a:lumOff val="25000"/>
                  </a:schemeClr>
                </a:solidFill>
              </a:rPr>
              <a:t>nettoyer les fibres</a:t>
            </a:r>
            <a:r>
              <a:rPr lang="fr-FR" sz="1400" dirty="0">
                <a:solidFill>
                  <a:schemeClr val="tx1">
                    <a:lumMod val="75000"/>
                    <a:lumOff val="25000"/>
                  </a:schemeClr>
                </a:solidFill>
              </a:rPr>
              <a:t>.</a:t>
            </a:r>
          </a:p>
          <a:p>
            <a:pPr algn="just"/>
            <a:endParaRPr lang="fr-FR" sz="400" dirty="0">
              <a:solidFill>
                <a:schemeClr val="tx1">
                  <a:lumMod val="75000"/>
                  <a:lumOff val="25000"/>
                </a:schemeClr>
              </a:solidFill>
            </a:endParaRPr>
          </a:p>
          <a:p>
            <a:pPr algn="just"/>
            <a:r>
              <a:rPr lang="fr-FR" sz="1400" dirty="0">
                <a:solidFill>
                  <a:schemeClr val="tx1">
                    <a:lumMod val="75000"/>
                    <a:lumOff val="25000"/>
                  </a:schemeClr>
                </a:solidFill>
              </a:rPr>
              <a:t>Le blanchiment = </a:t>
            </a:r>
            <a:r>
              <a:rPr lang="fr-FR" sz="1400" b="1" dirty="0">
                <a:solidFill>
                  <a:schemeClr val="tx1">
                    <a:lumMod val="75000"/>
                    <a:lumOff val="25000"/>
                  </a:schemeClr>
                </a:solidFill>
              </a:rPr>
              <a:t>résultat</a:t>
            </a:r>
            <a:r>
              <a:rPr lang="fr-FR" sz="1400" dirty="0">
                <a:solidFill>
                  <a:schemeClr val="tx1">
                    <a:lumMod val="75000"/>
                    <a:lumOff val="25000"/>
                  </a:schemeClr>
                </a:solidFill>
              </a:rPr>
              <a:t> de ce procédé et non son objectif.</a:t>
            </a:r>
          </a:p>
          <a:p>
            <a:pPr marL="0" lvl="1"/>
            <a:endParaRPr lang="fr-FR" sz="1400" dirty="0">
              <a:solidFill>
                <a:schemeClr val="tx1">
                  <a:lumMod val="75000"/>
                  <a:lumOff val="25000"/>
                </a:schemeClr>
              </a:solidFill>
            </a:endParaRPr>
          </a:p>
          <a:p>
            <a:pPr marL="0" lvl="1"/>
            <a:r>
              <a:rPr lang="fr-FR" sz="1400" i="1" dirty="0">
                <a:solidFill>
                  <a:schemeClr val="tx1">
                    <a:lumMod val="75000"/>
                    <a:lumOff val="25000"/>
                  </a:schemeClr>
                </a:solidFill>
              </a:rPr>
              <a:t>Le </a:t>
            </a:r>
            <a:r>
              <a:rPr lang="fr-FR" sz="1400" b="1" i="1" dirty="0">
                <a:solidFill>
                  <a:schemeClr val="tx1">
                    <a:lumMod val="75000"/>
                    <a:lumOff val="25000"/>
                  </a:schemeClr>
                </a:solidFill>
              </a:rPr>
              <a:t>blanchiment au chlore </a:t>
            </a:r>
            <a:r>
              <a:rPr lang="fr-FR" sz="1400" i="1" dirty="0">
                <a:solidFill>
                  <a:schemeClr val="tx1">
                    <a:lumMod val="75000"/>
                    <a:lumOff val="25000"/>
                  </a:schemeClr>
                </a:solidFill>
              </a:rPr>
              <a:t>peut créer un sous-produit cancérigène </a:t>
            </a:r>
            <a:br>
              <a:rPr lang="fr-FR" sz="1400" i="1" dirty="0">
                <a:solidFill>
                  <a:schemeClr val="tx1">
                    <a:lumMod val="75000"/>
                    <a:lumOff val="25000"/>
                  </a:schemeClr>
                </a:solidFill>
              </a:rPr>
            </a:br>
            <a:r>
              <a:rPr lang="fr-FR" sz="1400" i="1" dirty="0">
                <a:solidFill>
                  <a:schemeClr val="tx1">
                    <a:lumMod val="75000"/>
                    <a:lumOff val="25000"/>
                  </a:schemeClr>
                </a:solidFill>
              </a:rPr>
              <a:t>appelé : </a:t>
            </a:r>
            <a:r>
              <a:rPr lang="fr-FR" sz="1400" b="1" i="1" dirty="0">
                <a:solidFill>
                  <a:schemeClr val="tx1">
                    <a:lumMod val="75000"/>
                    <a:lumOff val="25000"/>
                  </a:schemeClr>
                </a:solidFill>
              </a:rPr>
              <a:t>dioxine</a:t>
            </a:r>
            <a:r>
              <a:rPr lang="fr-FR" sz="1400" i="1" dirty="0">
                <a:solidFill>
                  <a:schemeClr val="tx1">
                    <a:lumMod val="75000"/>
                    <a:lumOff val="25000"/>
                  </a:schemeClr>
                </a:solidFill>
              </a:rPr>
              <a:t>.</a:t>
            </a:r>
          </a:p>
          <a:p>
            <a:pPr marL="0" lvl="1"/>
            <a:endParaRPr lang="fr-FR" sz="1400" dirty="0">
              <a:solidFill>
                <a:schemeClr val="tx1">
                  <a:lumMod val="75000"/>
                  <a:lumOff val="25000"/>
                </a:schemeClr>
              </a:solidFill>
            </a:endParaRPr>
          </a:p>
          <a:p>
            <a:pPr marL="0" lvl="1"/>
            <a:r>
              <a:rPr lang="fr-FR" sz="1400" dirty="0">
                <a:solidFill>
                  <a:srgbClr val="A0007F"/>
                </a:solidFill>
              </a:rPr>
              <a:t>Le </a:t>
            </a:r>
            <a:r>
              <a:rPr lang="fr-FR" sz="1400" b="1" dirty="0">
                <a:solidFill>
                  <a:srgbClr val="A0007F"/>
                </a:solidFill>
              </a:rPr>
              <a:t>coton BIO hypoallergénique </a:t>
            </a:r>
            <a:r>
              <a:rPr lang="fr-FR" sz="1400" dirty="0">
                <a:solidFill>
                  <a:srgbClr val="A0007F"/>
                </a:solidFill>
              </a:rPr>
              <a:t>de la gamme SAFORELLE Protection est </a:t>
            </a:r>
            <a:r>
              <a:rPr lang="fr-FR" sz="1400" b="1" dirty="0">
                <a:solidFill>
                  <a:srgbClr val="A0007F"/>
                </a:solidFill>
              </a:rPr>
              <a:t>blanchi au peroxyde d’hydrogène</a:t>
            </a:r>
            <a:r>
              <a:rPr lang="fr-FR" sz="1400" dirty="0">
                <a:solidFill>
                  <a:srgbClr val="A0007F"/>
                </a:solidFill>
              </a:rPr>
              <a:t>. </a:t>
            </a:r>
          </a:p>
        </p:txBody>
      </p:sp>
      <p:cxnSp>
        <p:nvCxnSpPr>
          <p:cNvPr id="7" name="Connecteur droit 6"/>
          <p:cNvCxnSpPr>
            <a:cxnSpLocks/>
          </p:cNvCxnSpPr>
          <p:nvPr/>
        </p:nvCxnSpPr>
        <p:spPr>
          <a:xfrm>
            <a:off x="3275856" y="1675136"/>
            <a:ext cx="0" cy="2232248"/>
          </a:xfrm>
          <a:prstGeom prst="line">
            <a:avLst/>
          </a:prstGeom>
          <a:ln>
            <a:solidFill>
              <a:srgbClr val="A71B74"/>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755038" y="1059583"/>
            <a:ext cx="4572000" cy="646331"/>
          </a:xfrm>
          <a:prstGeom prst="rect">
            <a:avLst/>
          </a:prstGeom>
        </p:spPr>
        <p:txBody>
          <a:bodyPr>
            <a:spAutoFit/>
          </a:bodyPr>
          <a:lstStyle/>
          <a:p>
            <a:pPr marL="1269719" lvl="5" indent="-326532">
              <a:buClr>
                <a:srgbClr val="0283B6"/>
              </a:buClr>
            </a:pPr>
            <a:endParaRPr lang="fr-FR" dirty="0">
              <a:solidFill>
                <a:schemeClr val="tx1">
                  <a:lumMod val="65000"/>
                  <a:lumOff val="35000"/>
                </a:schemeClr>
              </a:solidFill>
            </a:endParaRPr>
          </a:p>
          <a:p>
            <a:pPr lvl="1"/>
            <a:endParaRPr lang="fr-FR" dirty="0">
              <a:solidFill>
                <a:schemeClr val="tx1">
                  <a:lumMod val="65000"/>
                  <a:lumOff val="35000"/>
                </a:schemeClr>
              </a:solidFill>
            </a:endParaRPr>
          </a:p>
        </p:txBody>
      </p:sp>
      <p:grpSp>
        <p:nvGrpSpPr>
          <p:cNvPr id="11" name="Grouper 10"/>
          <p:cNvGrpSpPr/>
          <p:nvPr/>
        </p:nvGrpSpPr>
        <p:grpSpPr>
          <a:xfrm>
            <a:off x="914892" y="1179904"/>
            <a:ext cx="2205818" cy="3310910"/>
            <a:chOff x="914892" y="1179904"/>
            <a:chExt cx="2205818" cy="3310910"/>
          </a:xfrm>
        </p:grpSpPr>
        <p:pic>
          <p:nvPicPr>
            <p:cNvPr id="8" name="Image 7" descr="Capture d’écran 2019-11-12 à 12.37.07.png"/>
            <p:cNvPicPr>
              <a:picLocks noChangeAspect="1"/>
            </p:cNvPicPr>
            <p:nvPr/>
          </p:nvPicPr>
          <p:blipFill rotWithShape="1">
            <a:blip r:embed="rId3">
              <a:extLst>
                <a:ext uri="{28A0092B-C50C-407E-A947-70E740481C1C}">
                  <a14:useLocalDpi xmlns:a14="http://schemas.microsoft.com/office/drawing/2010/main" val="0"/>
                </a:ext>
              </a:extLst>
            </a:blip>
            <a:srcRect l="2785" t="3792" r="3132"/>
            <a:stretch/>
          </p:blipFill>
          <p:spPr>
            <a:xfrm rot="5400000">
              <a:off x="390700" y="1760804"/>
              <a:ext cx="3310910" cy="2149110"/>
            </a:xfrm>
            <a:prstGeom prst="rect">
              <a:avLst/>
            </a:prstGeom>
          </p:spPr>
        </p:pic>
        <p:sp>
          <p:nvSpPr>
            <p:cNvPr id="10" name="Rectangle 9"/>
            <p:cNvSpPr/>
            <p:nvPr/>
          </p:nvSpPr>
          <p:spPr>
            <a:xfrm>
              <a:off x="914892" y="3132512"/>
              <a:ext cx="72008" cy="13430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986860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45736" y="3992104"/>
            <a:ext cx="2520280" cy="400110"/>
          </a:xfrm>
          <a:prstGeom prst="rect">
            <a:avLst/>
          </a:prstGeom>
        </p:spPr>
        <p:txBody>
          <a:bodyPr wrap="square">
            <a:spAutoFit/>
          </a:bodyPr>
          <a:lstStyle/>
          <a:p>
            <a:pPr lvl="0" algn="r" defTabSz="457200">
              <a:spcAft>
                <a:spcPts val="200"/>
              </a:spcAft>
              <a:defRPr/>
            </a:pPr>
            <a:r>
              <a:rPr lang="fr-FR" sz="1000" i="1" dirty="0">
                <a:solidFill>
                  <a:srgbClr val="B85093"/>
                </a:solidFill>
                <a:latin typeface="Times New Roman"/>
                <a:cs typeface="Times New Roman"/>
              </a:rPr>
              <a:t>Commercialisés </a:t>
            </a:r>
            <a:br>
              <a:rPr lang="fr-FR" sz="1000" i="1" dirty="0">
                <a:solidFill>
                  <a:srgbClr val="B85093"/>
                </a:solidFill>
                <a:latin typeface="Times New Roman"/>
                <a:cs typeface="Times New Roman"/>
              </a:rPr>
            </a:br>
            <a:r>
              <a:rPr lang="fr-FR" sz="1000" i="1" dirty="0">
                <a:solidFill>
                  <a:srgbClr val="B85093"/>
                </a:solidFill>
                <a:latin typeface="Times New Roman"/>
                <a:cs typeface="Times New Roman"/>
              </a:rPr>
              <a:t>en </a:t>
            </a:r>
            <a:r>
              <a:rPr lang="fr-FR" sz="1000" b="1" i="1" dirty="0">
                <a:solidFill>
                  <a:srgbClr val="B85093"/>
                </a:solidFill>
                <a:latin typeface="Times New Roman"/>
                <a:cs typeface="Times New Roman"/>
              </a:rPr>
              <a:t>2017</a:t>
            </a:r>
          </a:p>
        </p:txBody>
      </p:sp>
      <p:sp>
        <p:nvSpPr>
          <p:cNvPr id="3" name="Demi-cadre 2"/>
          <p:cNvSpPr/>
          <p:nvPr/>
        </p:nvSpPr>
        <p:spPr>
          <a:xfrm flipH="1" flipV="1">
            <a:off x="2771800" y="3895638"/>
            <a:ext cx="144016" cy="548320"/>
          </a:xfrm>
          <a:prstGeom prst="halfFrame">
            <a:avLst/>
          </a:prstGeom>
          <a:gradFill flip="none" rotWithShape="1">
            <a:gsLst>
              <a:gs pos="0">
                <a:srgbClr val="F5C7DE"/>
              </a:gs>
              <a:gs pos="100000">
                <a:srgbClr val="B85093"/>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294956" y="451391"/>
            <a:ext cx="8531811" cy="1046440"/>
          </a:xfrm>
          <a:prstGeom prst="rect">
            <a:avLst/>
          </a:prstGeom>
          <a:noFill/>
        </p:spPr>
        <p:txBody>
          <a:bodyPr wrap="square" rtlCol="0">
            <a:spAutoFit/>
          </a:bodyPr>
          <a:lstStyle/>
          <a:p>
            <a:pPr algn="ctr"/>
            <a:r>
              <a:rPr lang="fr-FR" sz="2400" dirty="0">
                <a:solidFill>
                  <a:srgbClr val="A0007F"/>
                </a:solidFill>
                <a:latin typeface="Arial Black"/>
                <a:cs typeface="Arial Black"/>
              </a:rPr>
              <a:t>LES PROTÈGE-SLIPS</a:t>
            </a:r>
            <a:br>
              <a:rPr lang="fr-FR" sz="2400" dirty="0">
                <a:solidFill>
                  <a:srgbClr val="A0007F"/>
                </a:solidFill>
                <a:latin typeface="Arial Black"/>
                <a:cs typeface="Arial Black"/>
              </a:rPr>
            </a:br>
            <a:r>
              <a:rPr lang="fr-FR" sz="1400" dirty="0">
                <a:solidFill>
                  <a:srgbClr val="A0007F"/>
                </a:solidFill>
                <a:latin typeface="Arial Black"/>
                <a:cs typeface="Arial Black"/>
              </a:rPr>
              <a:t>SÛRS, RESPECTUEUX &amp; DOUX</a:t>
            </a:r>
            <a:endParaRPr lang="fr-FR" sz="1400" dirty="0">
              <a:solidFill>
                <a:srgbClr val="FF6600"/>
              </a:solidFill>
              <a:latin typeface="Arial Black"/>
              <a:cs typeface="Arial Black"/>
            </a:endParaRPr>
          </a:p>
          <a:p>
            <a:pPr algn="ctr"/>
            <a:endParaRPr lang="fr-FR" sz="2400" dirty="0">
              <a:solidFill>
                <a:srgbClr val="FF6600"/>
              </a:solidFill>
              <a:latin typeface="Arial Black"/>
              <a:cs typeface="Arial Black"/>
            </a:endParaRPr>
          </a:p>
        </p:txBody>
      </p:sp>
      <p:sp>
        <p:nvSpPr>
          <p:cNvPr id="17" name="ZoneTexte 16">
            <a:extLst>
              <a:ext uri="{FF2B5EF4-FFF2-40B4-BE49-F238E27FC236}">
                <a16:creationId xmlns:a16="http://schemas.microsoft.com/office/drawing/2014/main" id="{CFB44F3D-6649-41D1-92C7-0F07977FBAAC}"/>
              </a:ext>
            </a:extLst>
          </p:cNvPr>
          <p:cNvSpPr txBox="1"/>
          <p:nvPr/>
        </p:nvSpPr>
        <p:spPr>
          <a:xfrm>
            <a:off x="3563888" y="1707654"/>
            <a:ext cx="4807595" cy="892552"/>
          </a:xfrm>
          <a:prstGeom prst="rect">
            <a:avLst/>
          </a:prstGeom>
          <a:noFill/>
        </p:spPr>
        <p:txBody>
          <a:bodyPr wrap="square" rtlCol="0">
            <a:spAutoFit/>
          </a:bodyPr>
          <a:lstStyle/>
          <a:p>
            <a:r>
              <a:rPr lang="fr-FR" sz="1600" b="1" i="1" dirty="0">
                <a:solidFill>
                  <a:srgbClr val="A0007F"/>
                </a:solidFill>
                <a:latin typeface="Times New Roman"/>
                <a:cs typeface="Times New Roman"/>
              </a:rPr>
              <a:t>Pendant les périodes de menstruation </a:t>
            </a:r>
          </a:p>
          <a:p>
            <a:r>
              <a:rPr lang="fr-FR" sz="1600" b="1" i="1" dirty="0">
                <a:solidFill>
                  <a:srgbClr val="A0007F"/>
                </a:solidFill>
                <a:latin typeface="Times New Roman"/>
                <a:cs typeface="Times New Roman"/>
              </a:rPr>
              <a:t>et pour une utilisation quotidienne</a:t>
            </a:r>
          </a:p>
          <a:p>
            <a:endParaRPr lang="fr-FR" sz="800" b="1" i="1" dirty="0">
              <a:solidFill>
                <a:srgbClr val="A0007F"/>
              </a:solidFill>
              <a:latin typeface="Times New Roman"/>
              <a:cs typeface="Times New Roman"/>
            </a:endParaRPr>
          </a:p>
          <a:p>
            <a:r>
              <a:rPr lang="fr-FR" sz="1200" dirty="0">
                <a:solidFill>
                  <a:srgbClr val="A0007F"/>
                </a:solidFill>
                <a:cs typeface="Times New Roman"/>
              </a:rPr>
              <a:t>En coton bio - Aide à réduire les risques d’irritations et d’allergies</a:t>
            </a:r>
          </a:p>
        </p:txBody>
      </p:sp>
      <p:sp>
        <p:nvSpPr>
          <p:cNvPr id="19" name="Rectangle 18"/>
          <p:cNvSpPr/>
          <p:nvPr/>
        </p:nvSpPr>
        <p:spPr>
          <a:xfrm>
            <a:off x="3635897" y="2795017"/>
            <a:ext cx="4735585" cy="954107"/>
          </a:xfrm>
          <a:prstGeom prst="rect">
            <a:avLst/>
          </a:prstGeom>
        </p:spPr>
        <p:txBody>
          <a:bodyPr wrap="square">
            <a:spAutoFit/>
          </a:bodyPr>
          <a:lstStyle/>
          <a:p>
            <a:pPr marL="285750" indent="-285750">
              <a:buClr>
                <a:srgbClr val="A0007F"/>
              </a:buClr>
              <a:buFont typeface="Arial"/>
              <a:buChar char="•"/>
            </a:pPr>
            <a:r>
              <a:rPr lang="fr-FR" sz="1400" dirty="0">
                <a:solidFill>
                  <a:schemeClr val="tx1">
                    <a:lumMod val="75000"/>
                    <a:lumOff val="25000"/>
                  </a:schemeClr>
                </a:solidFill>
              </a:rPr>
              <a:t>Extra fins, discrets et adaptables à tous les sous-vêtements grâce au pliage préformé</a:t>
            </a:r>
          </a:p>
          <a:p>
            <a:pPr>
              <a:buClr>
                <a:srgbClr val="A0007F"/>
              </a:buClr>
            </a:pPr>
            <a:endParaRPr lang="fr-FR" sz="1400" dirty="0">
              <a:solidFill>
                <a:schemeClr val="tx1">
                  <a:lumMod val="75000"/>
                  <a:lumOff val="25000"/>
                </a:schemeClr>
              </a:solidFill>
            </a:endParaRPr>
          </a:p>
          <a:p>
            <a:pPr marL="285750" indent="-285750">
              <a:buClr>
                <a:srgbClr val="A0007F"/>
              </a:buClr>
              <a:buFont typeface="Arial"/>
              <a:buChar char="•"/>
            </a:pPr>
            <a:r>
              <a:rPr lang="fr-FR" sz="1400" dirty="0">
                <a:solidFill>
                  <a:schemeClr val="tx1">
                    <a:lumMod val="75000"/>
                    <a:lumOff val="25000"/>
                  </a:schemeClr>
                </a:solidFill>
              </a:rPr>
              <a:t>Ne pas jeter dans les toilettes</a:t>
            </a:r>
            <a:endParaRPr lang="fr-FR" sz="1400" b="1" i="1" dirty="0">
              <a:solidFill>
                <a:schemeClr val="tx1">
                  <a:lumMod val="75000"/>
                  <a:lumOff val="25000"/>
                </a:schemeClr>
              </a:solidFill>
              <a:cs typeface="Times New Roman"/>
            </a:endParaRPr>
          </a:p>
        </p:txBody>
      </p:sp>
      <p:pic>
        <p:nvPicPr>
          <p:cNvPr id="10" name="Image 9" descr="Saforelle PROTEGESLIP_classique_cote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1473416"/>
            <a:ext cx="1728192" cy="2451898"/>
          </a:xfrm>
          <a:prstGeom prst="rect">
            <a:avLst/>
          </a:prstGeom>
        </p:spPr>
      </p:pic>
      <p:pic>
        <p:nvPicPr>
          <p:cNvPr id="13" name="Image 12">
            <a:extLst>
              <a:ext uri="{FF2B5EF4-FFF2-40B4-BE49-F238E27FC236}">
                <a16:creationId xmlns:a16="http://schemas.microsoft.com/office/drawing/2014/main" id="{A46B5ECE-5964-4FEA-AA18-509DFCB11952}"/>
              </a:ext>
            </a:extLst>
          </p:cNvPr>
          <p:cNvPicPr preferRelativeResize="0">
            <a:picLocks/>
          </p:cNvPicPr>
          <p:nvPr/>
        </p:nvPicPr>
        <p:blipFill>
          <a:blip r:embed="rId3">
            <a:duotone>
              <a:schemeClr val="accent4">
                <a:shade val="45000"/>
                <a:satMod val="135000"/>
              </a:schemeClr>
              <a:prstClr val="white"/>
            </a:duotone>
          </a:blip>
          <a:stretch>
            <a:fillRect/>
          </a:stretch>
        </p:blipFill>
        <p:spPr>
          <a:xfrm>
            <a:off x="6300192" y="3326606"/>
            <a:ext cx="540000" cy="541289"/>
          </a:xfrm>
          <a:prstGeom prst="rect">
            <a:avLst/>
          </a:prstGeom>
        </p:spPr>
      </p:pic>
    </p:spTree>
    <p:extLst>
      <p:ext uri="{BB962C8B-B14F-4D97-AF65-F5344CB8AC3E}">
        <p14:creationId xmlns:p14="http://schemas.microsoft.com/office/powerpoint/2010/main" val="2393291297"/>
      </p:ext>
    </p:extLst>
  </p:cSld>
  <p:clrMapOvr>
    <a:masterClrMapping/>
  </p:clrMapOvr>
</p:sld>
</file>

<file path=ppt/theme/theme1.xml><?xml version="1.0" encoding="utf-8"?>
<a:theme xmlns:a="http://schemas.openxmlformats.org/drawingml/2006/main" name="10_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ception personnalisé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2EABA0D16AE5429C47862EF3D5EDE8" ma:contentTypeVersion="10" ma:contentTypeDescription="Crée un document." ma:contentTypeScope="" ma:versionID="d08058034d8f598ea0d2bba30ea0457b">
  <xsd:schema xmlns:xsd="http://www.w3.org/2001/XMLSchema" xmlns:xs="http://www.w3.org/2001/XMLSchema" xmlns:p="http://schemas.microsoft.com/office/2006/metadata/properties" xmlns:ns3="6180136e-833b-47a3-91ce-eaca4a8e4fc6" xmlns:ns4="e18386d6-fc90-4efe-8294-1e7d5d8282e4" targetNamespace="http://schemas.microsoft.com/office/2006/metadata/properties" ma:root="true" ma:fieldsID="695717ae43dd4415d31bb03ed115fe2d" ns3:_="" ns4:_="">
    <xsd:import namespace="6180136e-833b-47a3-91ce-eaca4a8e4fc6"/>
    <xsd:import namespace="e18386d6-fc90-4efe-8294-1e7d5d8282e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80136e-833b-47a3-91ce-eaca4a8e4f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8386d6-fc90-4efe-8294-1e7d5d8282e4" elementFormDefault="qualified">
    <xsd:import namespace="http://schemas.microsoft.com/office/2006/documentManagement/types"/>
    <xsd:import namespace="http://schemas.microsoft.com/office/infopath/2007/PartnerControls"/>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element name="SharingHintHash" ma:index="17"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E3837F-9459-4E6F-9492-7118C7247E71}">
  <ds:schemaRefs>
    <ds:schemaRef ds:uri="http://schemas.microsoft.com/sharepoint/v3/contenttype/forms"/>
  </ds:schemaRefs>
</ds:datastoreItem>
</file>

<file path=customXml/itemProps2.xml><?xml version="1.0" encoding="utf-8"?>
<ds:datastoreItem xmlns:ds="http://schemas.openxmlformats.org/officeDocument/2006/customXml" ds:itemID="{3F6CEC61-87B9-4C61-AC7E-4EA06B790671}">
  <ds:schemaRefs>
    <ds:schemaRef ds:uri="http://schemas.openxmlformats.org/package/2006/metadata/core-properties"/>
    <ds:schemaRef ds:uri="e18386d6-fc90-4efe-8294-1e7d5d8282e4"/>
    <ds:schemaRef ds:uri="http://www.w3.org/XML/1998/namespace"/>
    <ds:schemaRef ds:uri="http://purl.org/dc/terms/"/>
    <ds:schemaRef ds:uri="http://schemas.microsoft.com/office/infopath/2007/PartnerControls"/>
    <ds:schemaRef ds:uri="6180136e-833b-47a3-91ce-eaca4a8e4fc6"/>
    <ds:schemaRef ds:uri="http://schemas.microsoft.com/office/2006/metadata/properties"/>
    <ds:schemaRef ds:uri="http://schemas.microsoft.com/office/2006/documentManagement/types"/>
    <ds:schemaRef ds:uri="http://purl.org/dc/dcmitype/"/>
    <ds:schemaRef ds:uri="http://purl.org/dc/elements/1.1/"/>
  </ds:schemaRefs>
</ds:datastoreItem>
</file>

<file path=customXml/itemProps3.xml><?xml version="1.0" encoding="utf-8"?>
<ds:datastoreItem xmlns:ds="http://schemas.openxmlformats.org/officeDocument/2006/customXml" ds:itemID="{208FCA70-4919-4AD0-990F-A204CBEAE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80136e-833b-47a3-91ce-eaca4a8e4fc6"/>
    <ds:schemaRef ds:uri="e18386d6-fc90-4efe-8294-1e7d5d8282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21888</TotalTime>
  <Words>3499</Words>
  <Application>Microsoft Office PowerPoint</Application>
  <PresentationFormat>On-screen Show (16:9)</PresentationFormat>
  <Paragraphs>535</Paragraphs>
  <Slides>44</Slides>
  <Notes>10</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Arial</vt:lpstr>
      <vt:lpstr>Arial Black</vt:lpstr>
      <vt:lpstr>Calibri</vt:lpstr>
      <vt:lpstr>Century Gothic</vt:lpstr>
      <vt:lpstr>Helvetica Neue Medium</vt:lpstr>
      <vt:lpstr>MV Boli</vt:lpstr>
      <vt:lpstr>Times New Roman</vt:lpstr>
      <vt:lpstr>Wingdings</vt:lpstr>
      <vt:lpstr>10_Thème Office</vt:lpstr>
      <vt:lpstr>Conception personnalisée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Méryl Marechaux</dc:creator>
  <cp:lastModifiedBy>CORDEAU Emeline</cp:lastModifiedBy>
  <cp:revision>696</cp:revision>
  <cp:lastPrinted>2020-01-06T14:02:29Z</cp:lastPrinted>
  <dcterms:created xsi:type="dcterms:W3CDTF">2012-10-10T07:47:10Z</dcterms:created>
  <dcterms:modified xsi:type="dcterms:W3CDTF">2020-11-30T10:06:24Z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0x010100122EABA0D16AE5429C47862EF3D5EDE8</vt:lpwstr>
  </property>
</Properties>
</file>